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0" r:id="rId3"/>
    <p:sldMasterId id="2147483692" r:id="rId4"/>
  </p:sldMasterIdLst>
  <p:notesMasterIdLst>
    <p:notesMasterId r:id="rId17"/>
  </p:notesMasterIdLst>
  <p:sldIdLst>
    <p:sldId id="268" r:id="rId5"/>
    <p:sldId id="266" r:id="rId6"/>
    <p:sldId id="274" r:id="rId7"/>
    <p:sldId id="277" r:id="rId8"/>
    <p:sldId id="262" r:id="rId9"/>
    <p:sldId id="263" r:id="rId10"/>
    <p:sldId id="264" r:id="rId11"/>
    <p:sldId id="276" r:id="rId12"/>
    <p:sldId id="269" r:id="rId13"/>
    <p:sldId id="272" r:id="rId14"/>
    <p:sldId id="275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умичева Раиса Михайловна" initials="ЧРМ" lastIdx="2" clrIdx="0">
    <p:extLst>
      <p:ext uri="{19B8F6BF-5375-455C-9EA6-DF929625EA0E}">
        <p15:presenceInfo xmlns="" xmlns:p15="http://schemas.microsoft.com/office/powerpoint/2012/main" userId="S::rmchumicheva@sfedu.ru::ee6a9085-e6c5-402c-9071-ed7e0d128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08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ED7E8-121F-4657-91C1-88B758F7EB1E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D1F830-268C-4DDB-AFE6-E7A0462E619B}">
      <dgm:prSet phldrT="[Текст]"/>
      <dgm:spPr/>
      <dgm:t>
        <a:bodyPr/>
        <a:lstStyle/>
        <a:p>
          <a:pPr algn="ctr"/>
          <a:r>
            <a:rPr lang="ru-RU" dirty="0"/>
            <a:t>Вызов как ситуация</a:t>
          </a:r>
        </a:p>
      </dgm:t>
    </dgm:pt>
    <dgm:pt modelId="{01DA6ED7-7E54-4856-AD56-77B2440F62EB}" type="parTrans" cxnId="{23EB2931-85F6-4079-855D-668B232CA487}">
      <dgm:prSet/>
      <dgm:spPr/>
      <dgm:t>
        <a:bodyPr/>
        <a:lstStyle/>
        <a:p>
          <a:pPr algn="ctr"/>
          <a:endParaRPr lang="ru-RU"/>
        </a:p>
      </dgm:t>
    </dgm:pt>
    <dgm:pt modelId="{D97D525F-6935-4AB6-A981-3CC73EBF8771}" type="sibTrans" cxnId="{23EB2931-85F6-4079-855D-668B232CA487}">
      <dgm:prSet/>
      <dgm:spPr/>
      <dgm:t>
        <a:bodyPr/>
        <a:lstStyle/>
        <a:p>
          <a:pPr algn="ctr"/>
          <a:endParaRPr lang="ru-RU"/>
        </a:p>
      </dgm:t>
    </dgm:pt>
    <dgm:pt modelId="{9856AABE-999C-49C4-865A-07F973215137}">
      <dgm:prSet phldrT="[Текст]" custT="1"/>
      <dgm:spPr>
        <a:solidFill>
          <a:srgbClr val="3136F9"/>
        </a:solidFill>
      </dgm:spPr>
      <dgm:t>
        <a:bodyPr/>
        <a:lstStyle/>
        <a:p>
          <a:pPr algn="ctr"/>
          <a:r>
            <a:rPr lang="ru-RU" sz="1200" b="1" dirty="0"/>
            <a:t>Федеральные: национальные проекты, нормативные документы  </a:t>
          </a:r>
        </a:p>
      </dgm:t>
    </dgm:pt>
    <dgm:pt modelId="{1663DDEB-0700-4F80-8693-31137E64183C}" type="parTrans" cxnId="{70A860B7-E027-4462-A911-FC88B15B2408}">
      <dgm:prSet/>
      <dgm:spPr/>
      <dgm:t>
        <a:bodyPr/>
        <a:lstStyle/>
        <a:p>
          <a:pPr algn="ctr"/>
          <a:endParaRPr lang="ru-RU"/>
        </a:p>
      </dgm:t>
    </dgm:pt>
    <dgm:pt modelId="{2A4069C4-41B5-4B35-9027-A50DCD0EA6D6}" type="sibTrans" cxnId="{70A860B7-E027-4462-A911-FC88B15B2408}">
      <dgm:prSet/>
      <dgm:spPr/>
      <dgm:t>
        <a:bodyPr/>
        <a:lstStyle/>
        <a:p>
          <a:pPr algn="ctr"/>
          <a:endParaRPr lang="ru-RU"/>
        </a:p>
      </dgm:t>
    </dgm:pt>
    <dgm:pt modelId="{8AE14BA6-3760-49F2-88D0-9D85B8E1832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900" dirty="0"/>
            <a:t>Социально-экономические: конкурентность, разнообразие образовательных запросов, междисциплинарный подход, сотрудничества</a:t>
          </a:r>
          <a:r>
            <a:rPr lang="ru-RU" sz="1050" dirty="0"/>
            <a:t> </a:t>
          </a:r>
        </a:p>
      </dgm:t>
    </dgm:pt>
    <dgm:pt modelId="{C5BEA10B-E72D-44A4-803E-1CFCE46F8815}" type="parTrans" cxnId="{A56953F3-34CD-44B8-BFF1-C726DDDA833F}">
      <dgm:prSet/>
      <dgm:spPr/>
      <dgm:t>
        <a:bodyPr/>
        <a:lstStyle/>
        <a:p>
          <a:pPr algn="ctr"/>
          <a:endParaRPr lang="ru-RU"/>
        </a:p>
      </dgm:t>
    </dgm:pt>
    <dgm:pt modelId="{8C893E63-2E5D-49A0-AFCA-38975E0DC599}" type="sibTrans" cxnId="{A56953F3-34CD-44B8-BFF1-C726DDDA833F}">
      <dgm:prSet/>
      <dgm:spPr/>
      <dgm:t>
        <a:bodyPr/>
        <a:lstStyle/>
        <a:p>
          <a:pPr algn="ctr"/>
          <a:endParaRPr lang="ru-RU"/>
        </a:p>
      </dgm:t>
    </dgm:pt>
    <dgm:pt modelId="{156E9B42-C8C1-47FC-983E-B4EA662EF3BB}">
      <dgm:prSet phldrT="[Текст]"/>
      <dgm:spPr>
        <a:solidFill>
          <a:srgbClr val="009900"/>
        </a:solidFill>
      </dgm:spPr>
      <dgm:t>
        <a:bodyPr/>
        <a:lstStyle/>
        <a:p>
          <a:pPr algn="ctr"/>
          <a:r>
            <a:rPr lang="ru-RU" dirty="0"/>
            <a:t>Региональные ЦП (целевые </a:t>
          </a:r>
          <a:r>
            <a:rPr lang="ru-RU" dirty="0" smtClean="0"/>
            <a:t>программы, ИКТ</a:t>
          </a:r>
          <a:endParaRPr lang="ru-RU" dirty="0"/>
        </a:p>
      </dgm:t>
    </dgm:pt>
    <dgm:pt modelId="{82EB4328-87E0-4E34-8F9A-844A1FB35A83}" type="parTrans" cxnId="{CCE54B56-F22E-4386-8E50-28CDB95276B5}">
      <dgm:prSet/>
      <dgm:spPr/>
      <dgm:t>
        <a:bodyPr/>
        <a:lstStyle/>
        <a:p>
          <a:pPr algn="ctr"/>
          <a:endParaRPr lang="ru-RU"/>
        </a:p>
      </dgm:t>
    </dgm:pt>
    <dgm:pt modelId="{EE274CBF-4E85-408B-9D4F-E34D38A8F57A}" type="sibTrans" cxnId="{CCE54B56-F22E-4386-8E50-28CDB95276B5}">
      <dgm:prSet/>
      <dgm:spPr/>
      <dgm:t>
        <a:bodyPr/>
        <a:lstStyle/>
        <a:p>
          <a:pPr algn="ctr"/>
          <a:endParaRPr lang="ru-RU"/>
        </a:p>
      </dgm:t>
    </dgm:pt>
    <dgm:pt modelId="{BD2803F8-39E0-4D10-9271-23D575D6BFCD}">
      <dgm:prSet phldrT="[Текст]" custT="1"/>
      <dgm:spPr/>
      <dgm:t>
        <a:bodyPr/>
        <a:lstStyle/>
        <a:p>
          <a:pPr algn="ctr"/>
          <a:r>
            <a:rPr lang="ru-RU" sz="1050" b="1" dirty="0"/>
            <a:t>Глобальные: </a:t>
          </a:r>
          <a:r>
            <a:rPr lang="ru-RU" sz="1050" dirty="0"/>
            <a:t>компетентностная парадигма,  инклюзивное образование, цивилизационные процессы, устойчивое развитие экономики </a:t>
          </a:r>
        </a:p>
      </dgm:t>
    </dgm:pt>
    <dgm:pt modelId="{8FECA0EF-99A7-4E9D-8E2E-1CE0B723F6CE}" type="parTrans" cxnId="{9FD0AD2D-8469-48E9-8CF5-58C1159E5814}">
      <dgm:prSet/>
      <dgm:spPr/>
      <dgm:t>
        <a:bodyPr/>
        <a:lstStyle/>
        <a:p>
          <a:pPr algn="ctr"/>
          <a:endParaRPr lang="ru-RU"/>
        </a:p>
      </dgm:t>
    </dgm:pt>
    <dgm:pt modelId="{16B1D759-C7A8-4E61-AA3C-5D91A9766E22}" type="sibTrans" cxnId="{9FD0AD2D-8469-48E9-8CF5-58C1159E5814}">
      <dgm:prSet/>
      <dgm:spPr/>
      <dgm:t>
        <a:bodyPr/>
        <a:lstStyle/>
        <a:p>
          <a:pPr algn="ctr"/>
          <a:endParaRPr lang="ru-RU"/>
        </a:p>
      </dgm:t>
    </dgm:pt>
    <dgm:pt modelId="{4A073770-0E55-439D-A3AF-F2B400590312}">
      <dgm:prSet phldrT="[Текст]" custT="1"/>
      <dgm:spPr>
        <a:solidFill>
          <a:srgbClr val="D60093"/>
        </a:solidFill>
      </dgm:spPr>
      <dgm:t>
        <a:bodyPr/>
        <a:lstStyle/>
        <a:p>
          <a:pPr algn="ctr"/>
          <a:r>
            <a:rPr lang="ru-RU" sz="800" b="1" dirty="0"/>
            <a:t>МБОУ СОШ № 37: обеспечение качества, </a:t>
          </a:r>
          <a:r>
            <a:rPr lang="ru-RU" sz="900" dirty="0">
              <a:solidFill>
                <a:schemeClr val="bg1"/>
              </a:solidFill>
              <a:effectLst/>
              <a:latin typeface="Times New Roman"/>
              <a:ea typeface="Times New Roman"/>
            </a:rPr>
            <a:t>интенсификации процесса обучения и воспитания, </a:t>
          </a:r>
        </a:p>
        <a:p>
          <a:pPr algn="ctr"/>
          <a:r>
            <a:rPr lang="ru-RU" sz="900" dirty="0">
              <a:solidFill>
                <a:schemeClr val="bg1"/>
              </a:solidFill>
              <a:effectLst/>
              <a:latin typeface="Times New Roman"/>
              <a:ea typeface="Times New Roman"/>
            </a:rPr>
            <a:t>специфика потребностей родителей и детей, </a:t>
          </a:r>
        </a:p>
        <a:p>
          <a:pPr algn="ctr"/>
          <a:r>
            <a:rPr lang="ru-RU" sz="900" dirty="0">
              <a:solidFill>
                <a:schemeClr val="bg1"/>
              </a:solidFill>
              <a:effectLst/>
              <a:latin typeface="Times New Roman"/>
              <a:ea typeface="Times New Roman"/>
            </a:rPr>
            <a:t>решение задач инклюзивного образования</a:t>
          </a:r>
          <a:r>
            <a:rPr lang="ru-RU" sz="900" b="1" dirty="0"/>
            <a:t> </a:t>
          </a:r>
          <a:r>
            <a:rPr lang="ru-RU" sz="900" b="0" dirty="0"/>
            <a:t> </a:t>
          </a:r>
          <a:r>
            <a:rPr lang="ru-RU" sz="900" b="1" dirty="0"/>
            <a:t> </a:t>
          </a:r>
        </a:p>
      </dgm:t>
    </dgm:pt>
    <dgm:pt modelId="{C76D29BD-8343-40FD-8633-54C1354F248F}" type="parTrans" cxnId="{51A06A87-2EC3-4214-9D32-F5A26E0EC13F}">
      <dgm:prSet/>
      <dgm:spPr/>
      <dgm:t>
        <a:bodyPr/>
        <a:lstStyle/>
        <a:p>
          <a:pPr algn="ctr"/>
          <a:endParaRPr lang="ru-RU"/>
        </a:p>
      </dgm:t>
    </dgm:pt>
    <dgm:pt modelId="{E6164F44-F86B-48FB-90D4-70B332603C59}" type="sibTrans" cxnId="{51A06A87-2EC3-4214-9D32-F5A26E0EC13F}">
      <dgm:prSet/>
      <dgm:spPr/>
      <dgm:t>
        <a:bodyPr/>
        <a:lstStyle/>
        <a:p>
          <a:pPr algn="ctr"/>
          <a:endParaRPr lang="ru-RU"/>
        </a:p>
      </dgm:t>
    </dgm:pt>
    <dgm:pt modelId="{F3EC6E2A-B4BA-4529-80AF-455F5AC8B75E}" type="pres">
      <dgm:prSet presAssocID="{EC5ED7E8-121F-4657-91C1-88B758F7EB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3D8DF-CEA5-4345-A628-31A3855F988B}" type="pres">
      <dgm:prSet presAssocID="{7ED1F830-268C-4DDB-AFE6-E7A0462E619B}" presName="centerShape" presStyleLbl="node0" presStyleIdx="0" presStyleCnt="1"/>
      <dgm:spPr/>
      <dgm:t>
        <a:bodyPr/>
        <a:lstStyle/>
        <a:p>
          <a:endParaRPr lang="ru-RU"/>
        </a:p>
      </dgm:t>
    </dgm:pt>
    <dgm:pt modelId="{7DB6C6B4-7FED-4551-8964-B263646062B8}" type="pres">
      <dgm:prSet presAssocID="{1663DDEB-0700-4F80-8693-31137E64183C}" presName="parTrans" presStyleLbl="sibTrans2D1" presStyleIdx="0" presStyleCnt="5" custLinFactNeighborX="14779" custLinFactNeighborY="-23927"/>
      <dgm:spPr/>
      <dgm:t>
        <a:bodyPr/>
        <a:lstStyle/>
        <a:p>
          <a:endParaRPr lang="ru-RU"/>
        </a:p>
      </dgm:t>
    </dgm:pt>
    <dgm:pt modelId="{F4456721-EA07-4340-86D5-7CB9E98152D2}" type="pres">
      <dgm:prSet presAssocID="{1663DDEB-0700-4F80-8693-31137E64183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D454633-FA0A-4EA0-B9AE-9153B99D6892}" type="pres">
      <dgm:prSet presAssocID="{9856AABE-999C-49C4-865A-07F973215137}" presName="node" presStyleLbl="node1" presStyleIdx="0" presStyleCnt="5" custScaleY="109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EB181-FA87-4974-BDA0-9C0B06F3AC4F}" type="pres">
      <dgm:prSet presAssocID="{C5BEA10B-E72D-44A4-803E-1CFCE46F8815}" presName="parTrans" presStyleLbl="sibTrans2D1" presStyleIdx="1" presStyleCnt="5" custLinFactNeighborX="35091"/>
      <dgm:spPr/>
      <dgm:t>
        <a:bodyPr/>
        <a:lstStyle/>
        <a:p>
          <a:endParaRPr lang="ru-RU"/>
        </a:p>
      </dgm:t>
    </dgm:pt>
    <dgm:pt modelId="{129957F1-1C46-4130-AE29-2DD11A900F98}" type="pres">
      <dgm:prSet presAssocID="{C5BEA10B-E72D-44A4-803E-1CFCE46F881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83A3572-7119-4E94-86C7-BB4E564F64FE}" type="pres">
      <dgm:prSet presAssocID="{8AE14BA6-3760-49F2-88D0-9D85B8E1832A}" presName="node" presStyleLbl="node1" presStyleIdx="1" presStyleCnt="5" custScaleX="104147" custScaleY="115296" custRadScaleRad="91280" custRadScaleInc="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86FB1-C3EE-40A3-8B14-873E0B1A8FF9}" type="pres">
      <dgm:prSet presAssocID="{82EB4328-87E0-4E34-8F9A-844A1FB35A83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071A367-F0CD-4DD0-9B32-A89E4CCBBAFF}" type="pres">
      <dgm:prSet presAssocID="{82EB4328-87E0-4E34-8F9A-844A1FB35A8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A48B9C0-45E2-416B-9C9C-391B9B266F35}" type="pres">
      <dgm:prSet presAssocID="{156E9B42-C8C1-47FC-983E-B4EA662EF3BB}" presName="node" presStyleLbl="node1" presStyleIdx="2" presStyleCnt="5" custScaleY="112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DA7DE-7302-4593-BF5F-7DAC0111BB35}" type="pres">
      <dgm:prSet presAssocID="{C76D29BD-8343-40FD-8633-54C1354F248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E80252FA-7E12-4D00-B67F-EFC8F4A44417}" type="pres">
      <dgm:prSet presAssocID="{C76D29BD-8343-40FD-8633-54C1354F248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A11C391-8C3E-4CDD-A6F1-9EA7F2447263}" type="pres">
      <dgm:prSet presAssocID="{4A073770-0E55-439D-A3AF-F2B400590312}" presName="node" presStyleLbl="node1" presStyleIdx="3" presStyleCnt="5" custScaleY="111101" custRadScaleRad="99784" custRadScaleInc="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28CE-4AA7-480A-9212-60BA6DAA1216}" type="pres">
      <dgm:prSet presAssocID="{8FECA0EF-99A7-4E9D-8E2E-1CE0B723F6C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16811FD-ED38-431A-B4E1-D2C8BEEB6AAB}" type="pres">
      <dgm:prSet presAssocID="{8FECA0EF-99A7-4E9D-8E2E-1CE0B723F6C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A861459-8F44-4293-913E-6B7A22946A1D}" type="pres">
      <dgm:prSet presAssocID="{BD2803F8-39E0-4D10-9271-23D575D6BFCD}" presName="node" presStyleLbl="node1" presStyleIdx="4" presStyleCnt="5" custScaleY="11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953F3-34CD-44B8-BFF1-C726DDDA833F}" srcId="{7ED1F830-268C-4DDB-AFE6-E7A0462E619B}" destId="{8AE14BA6-3760-49F2-88D0-9D85B8E1832A}" srcOrd="1" destOrd="0" parTransId="{C5BEA10B-E72D-44A4-803E-1CFCE46F8815}" sibTransId="{8C893E63-2E5D-49A0-AFCA-38975E0DC599}"/>
    <dgm:cxn modelId="{51A06A87-2EC3-4214-9D32-F5A26E0EC13F}" srcId="{7ED1F830-268C-4DDB-AFE6-E7A0462E619B}" destId="{4A073770-0E55-439D-A3AF-F2B400590312}" srcOrd="3" destOrd="0" parTransId="{C76D29BD-8343-40FD-8633-54C1354F248F}" sibTransId="{E6164F44-F86B-48FB-90D4-70B332603C59}"/>
    <dgm:cxn modelId="{480B96AA-13C3-486A-8E9E-4F7142F90D9B}" type="presOf" srcId="{C5BEA10B-E72D-44A4-803E-1CFCE46F8815}" destId="{B32EB181-FA87-4974-BDA0-9C0B06F3AC4F}" srcOrd="0" destOrd="0" presId="urn:microsoft.com/office/officeart/2005/8/layout/radial5"/>
    <dgm:cxn modelId="{70A860B7-E027-4462-A911-FC88B15B2408}" srcId="{7ED1F830-268C-4DDB-AFE6-E7A0462E619B}" destId="{9856AABE-999C-49C4-865A-07F973215137}" srcOrd="0" destOrd="0" parTransId="{1663DDEB-0700-4F80-8693-31137E64183C}" sibTransId="{2A4069C4-41B5-4B35-9027-A50DCD0EA6D6}"/>
    <dgm:cxn modelId="{752988D5-EB8D-463E-82D3-A5FA3D0AEBD1}" type="presOf" srcId="{BD2803F8-39E0-4D10-9271-23D575D6BFCD}" destId="{DA861459-8F44-4293-913E-6B7A22946A1D}" srcOrd="0" destOrd="0" presId="urn:microsoft.com/office/officeart/2005/8/layout/radial5"/>
    <dgm:cxn modelId="{6D4BA6DB-9A3D-484F-8180-8FC607A025DA}" type="presOf" srcId="{7ED1F830-268C-4DDB-AFE6-E7A0462E619B}" destId="{9353D8DF-CEA5-4345-A628-31A3855F988B}" srcOrd="0" destOrd="0" presId="urn:microsoft.com/office/officeart/2005/8/layout/radial5"/>
    <dgm:cxn modelId="{AC4B8B1E-76B9-444C-B925-DF244EC77055}" type="presOf" srcId="{82EB4328-87E0-4E34-8F9A-844A1FB35A83}" destId="{F071A367-F0CD-4DD0-9B32-A89E4CCBBAFF}" srcOrd="1" destOrd="0" presId="urn:microsoft.com/office/officeart/2005/8/layout/radial5"/>
    <dgm:cxn modelId="{CC3859CC-8C4E-4AA8-9272-4A0F4B298242}" type="presOf" srcId="{4A073770-0E55-439D-A3AF-F2B400590312}" destId="{9A11C391-8C3E-4CDD-A6F1-9EA7F2447263}" srcOrd="0" destOrd="0" presId="urn:microsoft.com/office/officeart/2005/8/layout/radial5"/>
    <dgm:cxn modelId="{936463D3-B03B-4C1E-9009-65A96F86801A}" type="presOf" srcId="{82EB4328-87E0-4E34-8F9A-844A1FB35A83}" destId="{77286FB1-C3EE-40A3-8B14-873E0B1A8FF9}" srcOrd="0" destOrd="0" presId="urn:microsoft.com/office/officeart/2005/8/layout/radial5"/>
    <dgm:cxn modelId="{BD3B15B8-8D43-41D4-90D7-89891D88863D}" type="presOf" srcId="{8FECA0EF-99A7-4E9D-8E2E-1CE0B723F6CE}" destId="{018C28CE-4AA7-480A-9212-60BA6DAA1216}" srcOrd="0" destOrd="0" presId="urn:microsoft.com/office/officeart/2005/8/layout/radial5"/>
    <dgm:cxn modelId="{31213562-C128-43E5-AE80-844965D65137}" type="presOf" srcId="{1663DDEB-0700-4F80-8693-31137E64183C}" destId="{7DB6C6B4-7FED-4551-8964-B263646062B8}" srcOrd="0" destOrd="0" presId="urn:microsoft.com/office/officeart/2005/8/layout/radial5"/>
    <dgm:cxn modelId="{CCE54B56-F22E-4386-8E50-28CDB95276B5}" srcId="{7ED1F830-268C-4DDB-AFE6-E7A0462E619B}" destId="{156E9B42-C8C1-47FC-983E-B4EA662EF3BB}" srcOrd="2" destOrd="0" parTransId="{82EB4328-87E0-4E34-8F9A-844A1FB35A83}" sibTransId="{EE274CBF-4E85-408B-9D4F-E34D38A8F57A}"/>
    <dgm:cxn modelId="{A5CA5CE6-A560-4795-B4AB-15A23D305E15}" type="presOf" srcId="{C5BEA10B-E72D-44A4-803E-1CFCE46F8815}" destId="{129957F1-1C46-4130-AE29-2DD11A900F98}" srcOrd="1" destOrd="0" presId="urn:microsoft.com/office/officeart/2005/8/layout/radial5"/>
    <dgm:cxn modelId="{95E63F8E-CBEA-482E-A122-805CD020D10B}" type="presOf" srcId="{C76D29BD-8343-40FD-8633-54C1354F248F}" destId="{E80252FA-7E12-4D00-B67F-EFC8F4A44417}" srcOrd="1" destOrd="0" presId="urn:microsoft.com/office/officeart/2005/8/layout/radial5"/>
    <dgm:cxn modelId="{9631581C-A016-4975-B637-4C88D9C7C5A1}" type="presOf" srcId="{156E9B42-C8C1-47FC-983E-B4EA662EF3BB}" destId="{4A48B9C0-45E2-416B-9C9C-391B9B266F35}" srcOrd="0" destOrd="0" presId="urn:microsoft.com/office/officeart/2005/8/layout/radial5"/>
    <dgm:cxn modelId="{BB9DADD2-F3C6-47AC-BF29-AA63FA8D9ACC}" type="presOf" srcId="{8AE14BA6-3760-49F2-88D0-9D85B8E1832A}" destId="{183A3572-7119-4E94-86C7-BB4E564F64FE}" srcOrd="0" destOrd="0" presId="urn:microsoft.com/office/officeart/2005/8/layout/radial5"/>
    <dgm:cxn modelId="{467BCF00-F072-412D-8B95-0C712F0AB89D}" type="presOf" srcId="{8FECA0EF-99A7-4E9D-8E2E-1CE0B723F6CE}" destId="{816811FD-ED38-431A-B4E1-D2C8BEEB6AAB}" srcOrd="1" destOrd="0" presId="urn:microsoft.com/office/officeart/2005/8/layout/radial5"/>
    <dgm:cxn modelId="{08E68C43-1986-4053-94A6-2A447448E2ED}" type="presOf" srcId="{9856AABE-999C-49C4-865A-07F973215137}" destId="{DD454633-FA0A-4EA0-B9AE-9153B99D6892}" srcOrd="0" destOrd="0" presId="urn:microsoft.com/office/officeart/2005/8/layout/radial5"/>
    <dgm:cxn modelId="{23EB2931-85F6-4079-855D-668B232CA487}" srcId="{EC5ED7E8-121F-4657-91C1-88B758F7EB1E}" destId="{7ED1F830-268C-4DDB-AFE6-E7A0462E619B}" srcOrd="0" destOrd="0" parTransId="{01DA6ED7-7E54-4856-AD56-77B2440F62EB}" sibTransId="{D97D525F-6935-4AB6-A981-3CC73EBF8771}"/>
    <dgm:cxn modelId="{0E17462C-D63E-4C6E-A6E9-237E6345DD5B}" type="presOf" srcId="{EC5ED7E8-121F-4657-91C1-88B758F7EB1E}" destId="{F3EC6E2A-B4BA-4529-80AF-455F5AC8B75E}" srcOrd="0" destOrd="0" presId="urn:microsoft.com/office/officeart/2005/8/layout/radial5"/>
    <dgm:cxn modelId="{0B79FA83-5E5C-4809-989E-115C7338BB2C}" type="presOf" srcId="{1663DDEB-0700-4F80-8693-31137E64183C}" destId="{F4456721-EA07-4340-86D5-7CB9E98152D2}" srcOrd="1" destOrd="0" presId="urn:microsoft.com/office/officeart/2005/8/layout/radial5"/>
    <dgm:cxn modelId="{9FD0AD2D-8469-48E9-8CF5-58C1159E5814}" srcId="{7ED1F830-268C-4DDB-AFE6-E7A0462E619B}" destId="{BD2803F8-39E0-4D10-9271-23D575D6BFCD}" srcOrd="4" destOrd="0" parTransId="{8FECA0EF-99A7-4E9D-8E2E-1CE0B723F6CE}" sibTransId="{16B1D759-C7A8-4E61-AA3C-5D91A9766E22}"/>
    <dgm:cxn modelId="{4EFD914A-7853-4EEB-9D8E-44BF1035AEAA}" type="presOf" srcId="{C76D29BD-8343-40FD-8633-54C1354F248F}" destId="{9F3DA7DE-7302-4593-BF5F-7DAC0111BB35}" srcOrd="0" destOrd="0" presId="urn:microsoft.com/office/officeart/2005/8/layout/radial5"/>
    <dgm:cxn modelId="{248439C2-CA6E-4F80-9EBF-C453714A9228}" type="presParOf" srcId="{F3EC6E2A-B4BA-4529-80AF-455F5AC8B75E}" destId="{9353D8DF-CEA5-4345-A628-31A3855F988B}" srcOrd="0" destOrd="0" presId="urn:microsoft.com/office/officeart/2005/8/layout/radial5"/>
    <dgm:cxn modelId="{C7DFAE53-D8A3-4F18-A4DD-DF7967966E9B}" type="presParOf" srcId="{F3EC6E2A-B4BA-4529-80AF-455F5AC8B75E}" destId="{7DB6C6B4-7FED-4551-8964-B263646062B8}" srcOrd="1" destOrd="0" presId="urn:microsoft.com/office/officeart/2005/8/layout/radial5"/>
    <dgm:cxn modelId="{BCFE3175-8AEF-4A5A-A617-A7BF228CC669}" type="presParOf" srcId="{7DB6C6B4-7FED-4551-8964-B263646062B8}" destId="{F4456721-EA07-4340-86D5-7CB9E98152D2}" srcOrd="0" destOrd="0" presId="urn:microsoft.com/office/officeart/2005/8/layout/radial5"/>
    <dgm:cxn modelId="{0CB85D1A-360A-4D45-9DF8-E3EE45411D70}" type="presParOf" srcId="{F3EC6E2A-B4BA-4529-80AF-455F5AC8B75E}" destId="{DD454633-FA0A-4EA0-B9AE-9153B99D6892}" srcOrd="2" destOrd="0" presId="urn:microsoft.com/office/officeart/2005/8/layout/radial5"/>
    <dgm:cxn modelId="{AF562371-C683-403B-9D0C-BFA293136AC4}" type="presParOf" srcId="{F3EC6E2A-B4BA-4529-80AF-455F5AC8B75E}" destId="{B32EB181-FA87-4974-BDA0-9C0B06F3AC4F}" srcOrd="3" destOrd="0" presId="urn:microsoft.com/office/officeart/2005/8/layout/radial5"/>
    <dgm:cxn modelId="{202AC1B9-7B3D-4D90-BB93-FC90A2477D50}" type="presParOf" srcId="{B32EB181-FA87-4974-BDA0-9C0B06F3AC4F}" destId="{129957F1-1C46-4130-AE29-2DD11A900F98}" srcOrd="0" destOrd="0" presId="urn:microsoft.com/office/officeart/2005/8/layout/radial5"/>
    <dgm:cxn modelId="{AFE5D5DB-808E-41EF-B943-D9406B7E70C9}" type="presParOf" srcId="{F3EC6E2A-B4BA-4529-80AF-455F5AC8B75E}" destId="{183A3572-7119-4E94-86C7-BB4E564F64FE}" srcOrd="4" destOrd="0" presId="urn:microsoft.com/office/officeart/2005/8/layout/radial5"/>
    <dgm:cxn modelId="{7608A8CD-EB40-41D3-A6E6-56F375FBF41C}" type="presParOf" srcId="{F3EC6E2A-B4BA-4529-80AF-455F5AC8B75E}" destId="{77286FB1-C3EE-40A3-8B14-873E0B1A8FF9}" srcOrd="5" destOrd="0" presId="urn:microsoft.com/office/officeart/2005/8/layout/radial5"/>
    <dgm:cxn modelId="{3BB8D3DE-B575-4153-9265-55C17D691188}" type="presParOf" srcId="{77286FB1-C3EE-40A3-8B14-873E0B1A8FF9}" destId="{F071A367-F0CD-4DD0-9B32-A89E4CCBBAFF}" srcOrd="0" destOrd="0" presId="urn:microsoft.com/office/officeart/2005/8/layout/radial5"/>
    <dgm:cxn modelId="{BCEBEDFF-827F-41E0-9391-1142358D14A2}" type="presParOf" srcId="{F3EC6E2A-B4BA-4529-80AF-455F5AC8B75E}" destId="{4A48B9C0-45E2-416B-9C9C-391B9B266F35}" srcOrd="6" destOrd="0" presId="urn:microsoft.com/office/officeart/2005/8/layout/radial5"/>
    <dgm:cxn modelId="{5E3D7100-4DA2-4487-BBA7-CDBAA6179DB3}" type="presParOf" srcId="{F3EC6E2A-B4BA-4529-80AF-455F5AC8B75E}" destId="{9F3DA7DE-7302-4593-BF5F-7DAC0111BB35}" srcOrd="7" destOrd="0" presId="urn:microsoft.com/office/officeart/2005/8/layout/radial5"/>
    <dgm:cxn modelId="{F5DB9CCD-E754-46C1-A5DA-FF95A63E0B74}" type="presParOf" srcId="{9F3DA7DE-7302-4593-BF5F-7DAC0111BB35}" destId="{E80252FA-7E12-4D00-B67F-EFC8F4A44417}" srcOrd="0" destOrd="0" presId="urn:microsoft.com/office/officeart/2005/8/layout/radial5"/>
    <dgm:cxn modelId="{AD264E52-2B02-4155-AA47-244B6F54BE4A}" type="presParOf" srcId="{F3EC6E2A-B4BA-4529-80AF-455F5AC8B75E}" destId="{9A11C391-8C3E-4CDD-A6F1-9EA7F2447263}" srcOrd="8" destOrd="0" presId="urn:microsoft.com/office/officeart/2005/8/layout/radial5"/>
    <dgm:cxn modelId="{41CB3EA1-92B0-49FD-B7B2-F2EFA2655203}" type="presParOf" srcId="{F3EC6E2A-B4BA-4529-80AF-455F5AC8B75E}" destId="{018C28CE-4AA7-480A-9212-60BA6DAA1216}" srcOrd="9" destOrd="0" presId="urn:microsoft.com/office/officeart/2005/8/layout/radial5"/>
    <dgm:cxn modelId="{4EE5A9B8-49A7-4351-ACC4-1983B5ECCF12}" type="presParOf" srcId="{018C28CE-4AA7-480A-9212-60BA6DAA1216}" destId="{816811FD-ED38-431A-B4E1-D2C8BEEB6AAB}" srcOrd="0" destOrd="0" presId="urn:microsoft.com/office/officeart/2005/8/layout/radial5"/>
    <dgm:cxn modelId="{996D0867-35A6-4EEB-B043-E2E61B8A94FB}" type="presParOf" srcId="{F3EC6E2A-B4BA-4529-80AF-455F5AC8B75E}" destId="{DA861459-8F44-4293-913E-6B7A22946A1D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ED7E8-121F-4657-91C1-88B758F7EB1E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D1F830-268C-4DDB-AFE6-E7A0462E619B}">
      <dgm:prSet phldrT="[Текст]"/>
      <dgm:spPr/>
      <dgm:t>
        <a:bodyPr/>
        <a:lstStyle/>
        <a:p>
          <a:pPr algn="ctr"/>
          <a:endParaRPr lang="ru-RU" dirty="0"/>
        </a:p>
      </dgm:t>
    </dgm:pt>
    <dgm:pt modelId="{01DA6ED7-7E54-4856-AD56-77B2440F62EB}" type="parTrans" cxnId="{23EB2931-85F6-4079-855D-668B232CA487}">
      <dgm:prSet/>
      <dgm:spPr/>
      <dgm:t>
        <a:bodyPr/>
        <a:lstStyle/>
        <a:p>
          <a:pPr algn="ctr"/>
          <a:endParaRPr lang="ru-RU"/>
        </a:p>
      </dgm:t>
    </dgm:pt>
    <dgm:pt modelId="{D97D525F-6935-4AB6-A981-3CC73EBF8771}" type="sibTrans" cxnId="{23EB2931-85F6-4079-855D-668B232CA487}">
      <dgm:prSet/>
      <dgm:spPr/>
      <dgm:t>
        <a:bodyPr/>
        <a:lstStyle/>
        <a:p>
          <a:pPr algn="ctr"/>
          <a:endParaRPr lang="ru-RU"/>
        </a:p>
      </dgm:t>
    </dgm:pt>
    <dgm:pt modelId="{9856AABE-999C-49C4-865A-07F973215137}">
      <dgm:prSet phldrT="[Текст]" custT="1"/>
      <dgm:spPr>
        <a:solidFill>
          <a:srgbClr val="3136F9"/>
        </a:solidFill>
      </dgm:spPr>
      <dgm:t>
        <a:bodyPr/>
        <a:lstStyle/>
        <a:p>
          <a:pPr algn="ctr"/>
          <a:endParaRPr lang="ru-RU" sz="1200" b="1" dirty="0"/>
        </a:p>
      </dgm:t>
    </dgm:pt>
    <dgm:pt modelId="{1663DDEB-0700-4F80-8693-31137E64183C}" type="parTrans" cxnId="{70A860B7-E027-4462-A911-FC88B15B2408}">
      <dgm:prSet/>
      <dgm:spPr/>
      <dgm:t>
        <a:bodyPr/>
        <a:lstStyle/>
        <a:p>
          <a:pPr algn="ctr"/>
          <a:endParaRPr lang="ru-RU"/>
        </a:p>
      </dgm:t>
    </dgm:pt>
    <dgm:pt modelId="{2A4069C4-41B5-4B35-9027-A50DCD0EA6D6}" type="sibTrans" cxnId="{70A860B7-E027-4462-A911-FC88B15B2408}">
      <dgm:prSet/>
      <dgm:spPr/>
      <dgm:t>
        <a:bodyPr/>
        <a:lstStyle/>
        <a:p>
          <a:pPr algn="ctr"/>
          <a:endParaRPr lang="ru-RU"/>
        </a:p>
      </dgm:t>
    </dgm:pt>
    <dgm:pt modelId="{8AE14BA6-3760-49F2-88D0-9D85B8E1832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ru-RU" sz="1050" dirty="0"/>
        </a:p>
      </dgm:t>
    </dgm:pt>
    <dgm:pt modelId="{C5BEA10B-E72D-44A4-803E-1CFCE46F8815}" type="parTrans" cxnId="{A56953F3-34CD-44B8-BFF1-C726DDDA833F}">
      <dgm:prSet/>
      <dgm:spPr/>
      <dgm:t>
        <a:bodyPr/>
        <a:lstStyle/>
        <a:p>
          <a:pPr algn="ctr"/>
          <a:endParaRPr lang="ru-RU"/>
        </a:p>
      </dgm:t>
    </dgm:pt>
    <dgm:pt modelId="{8C893E63-2E5D-49A0-AFCA-38975E0DC599}" type="sibTrans" cxnId="{A56953F3-34CD-44B8-BFF1-C726DDDA833F}">
      <dgm:prSet/>
      <dgm:spPr/>
      <dgm:t>
        <a:bodyPr/>
        <a:lstStyle/>
        <a:p>
          <a:pPr algn="ctr"/>
          <a:endParaRPr lang="ru-RU"/>
        </a:p>
      </dgm:t>
    </dgm:pt>
    <dgm:pt modelId="{156E9B42-C8C1-47FC-983E-B4EA662EF3BB}">
      <dgm:prSet phldrT="[Текст]"/>
      <dgm:spPr>
        <a:solidFill>
          <a:srgbClr val="009900"/>
        </a:solidFill>
      </dgm:spPr>
      <dgm:t>
        <a:bodyPr/>
        <a:lstStyle/>
        <a:p>
          <a:pPr algn="ctr"/>
          <a:endParaRPr lang="ru-RU" dirty="0"/>
        </a:p>
      </dgm:t>
    </dgm:pt>
    <dgm:pt modelId="{82EB4328-87E0-4E34-8F9A-844A1FB35A83}" type="parTrans" cxnId="{CCE54B56-F22E-4386-8E50-28CDB95276B5}">
      <dgm:prSet/>
      <dgm:spPr/>
      <dgm:t>
        <a:bodyPr/>
        <a:lstStyle/>
        <a:p>
          <a:pPr algn="ctr"/>
          <a:endParaRPr lang="ru-RU"/>
        </a:p>
      </dgm:t>
    </dgm:pt>
    <dgm:pt modelId="{EE274CBF-4E85-408B-9D4F-E34D38A8F57A}" type="sibTrans" cxnId="{CCE54B56-F22E-4386-8E50-28CDB95276B5}">
      <dgm:prSet/>
      <dgm:spPr/>
      <dgm:t>
        <a:bodyPr/>
        <a:lstStyle/>
        <a:p>
          <a:pPr algn="ctr"/>
          <a:endParaRPr lang="ru-RU"/>
        </a:p>
      </dgm:t>
    </dgm:pt>
    <dgm:pt modelId="{BD2803F8-39E0-4D10-9271-23D575D6BFCD}">
      <dgm:prSet phldrT="[Текст]" custT="1"/>
      <dgm:spPr/>
      <dgm:t>
        <a:bodyPr/>
        <a:lstStyle/>
        <a:p>
          <a:pPr algn="ctr"/>
          <a:r>
            <a:rPr lang="ru-RU" sz="1050" dirty="0"/>
            <a:t> </a:t>
          </a:r>
        </a:p>
      </dgm:t>
    </dgm:pt>
    <dgm:pt modelId="{8FECA0EF-99A7-4E9D-8E2E-1CE0B723F6CE}" type="parTrans" cxnId="{9FD0AD2D-8469-48E9-8CF5-58C1159E5814}">
      <dgm:prSet/>
      <dgm:spPr/>
      <dgm:t>
        <a:bodyPr/>
        <a:lstStyle/>
        <a:p>
          <a:pPr algn="ctr"/>
          <a:endParaRPr lang="ru-RU"/>
        </a:p>
      </dgm:t>
    </dgm:pt>
    <dgm:pt modelId="{16B1D759-C7A8-4E61-AA3C-5D91A9766E22}" type="sibTrans" cxnId="{9FD0AD2D-8469-48E9-8CF5-58C1159E5814}">
      <dgm:prSet/>
      <dgm:spPr/>
      <dgm:t>
        <a:bodyPr/>
        <a:lstStyle/>
        <a:p>
          <a:pPr algn="ctr"/>
          <a:endParaRPr lang="ru-RU"/>
        </a:p>
      </dgm:t>
    </dgm:pt>
    <dgm:pt modelId="{4A073770-0E55-439D-A3AF-F2B400590312}">
      <dgm:prSet phldrT="[Текст]" custT="1"/>
      <dgm:spPr>
        <a:solidFill>
          <a:srgbClr val="D60093"/>
        </a:solidFill>
      </dgm:spPr>
      <dgm:t>
        <a:bodyPr/>
        <a:lstStyle/>
        <a:p>
          <a:pPr algn="ctr"/>
          <a:endParaRPr lang="ru-RU" sz="900" b="1" dirty="0"/>
        </a:p>
      </dgm:t>
    </dgm:pt>
    <dgm:pt modelId="{C76D29BD-8343-40FD-8633-54C1354F248F}" type="parTrans" cxnId="{51A06A87-2EC3-4214-9D32-F5A26E0EC13F}">
      <dgm:prSet/>
      <dgm:spPr/>
      <dgm:t>
        <a:bodyPr/>
        <a:lstStyle/>
        <a:p>
          <a:pPr algn="ctr"/>
          <a:endParaRPr lang="ru-RU"/>
        </a:p>
      </dgm:t>
    </dgm:pt>
    <dgm:pt modelId="{E6164F44-F86B-48FB-90D4-70B332603C59}" type="sibTrans" cxnId="{51A06A87-2EC3-4214-9D32-F5A26E0EC13F}">
      <dgm:prSet/>
      <dgm:spPr/>
      <dgm:t>
        <a:bodyPr/>
        <a:lstStyle/>
        <a:p>
          <a:pPr algn="ctr"/>
          <a:endParaRPr lang="ru-RU"/>
        </a:p>
      </dgm:t>
    </dgm:pt>
    <dgm:pt modelId="{F3EC6E2A-B4BA-4529-80AF-455F5AC8B75E}" type="pres">
      <dgm:prSet presAssocID="{EC5ED7E8-121F-4657-91C1-88B758F7EB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3D8DF-CEA5-4345-A628-31A3855F988B}" type="pres">
      <dgm:prSet presAssocID="{7ED1F830-268C-4DDB-AFE6-E7A0462E619B}" presName="centerShape" presStyleLbl="node0" presStyleIdx="0" presStyleCnt="1"/>
      <dgm:spPr/>
      <dgm:t>
        <a:bodyPr/>
        <a:lstStyle/>
        <a:p>
          <a:endParaRPr lang="ru-RU"/>
        </a:p>
      </dgm:t>
    </dgm:pt>
    <dgm:pt modelId="{7DB6C6B4-7FED-4551-8964-B263646062B8}" type="pres">
      <dgm:prSet presAssocID="{1663DDEB-0700-4F80-8693-31137E64183C}" presName="parTrans" presStyleLbl="sibTrans2D1" presStyleIdx="0" presStyleCnt="5" custAng="11000357" custLinFactNeighborX="14779" custLinFactNeighborY="-23927"/>
      <dgm:spPr/>
      <dgm:t>
        <a:bodyPr/>
        <a:lstStyle/>
        <a:p>
          <a:endParaRPr lang="ru-RU"/>
        </a:p>
      </dgm:t>
    </dgm:pt>
    <dgm:pt modelId="{F4456721-EA07-4340-86D5-7CB9E98152D2}" type="pres">
      <dgm:prSet presAssocID="{1663DDEB-0700-4F80-8693-31137E64183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D454633-FA0A-4EA0-B9AE-9153B99D6892}" type="pres">
      <dgm:prSet presAssocID="{9856AABE-999C-49C4-865A-07F973215137}" presName="node" presStyleLbl="node1" presStyleIdx="0" presStyleCnt="5" custScaleY="109414" custRadScaleRad="99659" custRadScaleInc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EB181-FA87-4974-BDA0-9C0B06F3AC4F}" type="pres">
      <dgm:prSet presAssocID="{C5BEA10B-E72D-44A4-803E-1CFCE46F8815}" presName="parTrans" presStyleLbl="sibTrans2D1" presStyleIdx="1" presStyleCnt="5" custAng="11157541" custScaleX="133852" custLinFactNeighborX="-3118" custLinFactNeighborY="4486"/>
      <dgm:spPr/>
      <dgm:t>
        <a:bodyPr/>
        <a:lstStyle/>
        <a:p>
          <a:endParaRPr lang="ru-RU"/>
        </a:p>
      </dgm:t>
    </dgm:pt>
    <dgm:pt modelId="{129957F1-1C46-4130-AE29-2DD11A900F98}" type="pres">
      <dgm:prSet presAssocID="{C5BEA10B-E72D-44A4-803E-1CFCE46F881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83A3572-7119-4E94-86C7-BB4E564F64FE}" type="pres">
      <dgm:prSet presAssocID="{8AE14BA6-3760-49F2-88D0-9D85B8E1832A}" presName="node" presStyleLbl="node1" presStyleIdx="1" presStyleCnt="5" custScaleX="104147" custScaleY="115296" custRadScaleRad="91280" custRadScaleInc="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86FB1-C3EE-40A3-8B14-873E0B1A8FF9}" type="pres">
      <dgm:prSet presAssocID="{82EB4328-87E0-4E34-8F9A-844A1FB35A83}" presName="parTrans" presStyleLbl="sibTrans2D1" presStyleIdx="2" presStyleCnt="5" custAng="9593831"/>
      <dgm:spPr/>
      <dgm:t>
        <a:bodyPr/>
        <a:lstStyle/>
        <a:p>
          <a:endParaRPr lang="ru-RU"/>
        </a:p>
      </dgm:t>
    </dgm:pt>
    <dgm:pt modelId="{F071A367-F0CD-4DD0-9B32-A89E4CCBBAFF}" type="pres">
      <dgm:prSet presAssocID="{82EB4328-87E0-4E34-8F9A-844A1FB35A8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A48B9C0-45E2-416B-9C9C-391B9B266F35}" type="pres">
      <dgm:prSet presAssocID="{156E9B42-C8C1-47FC-983E-B4EA662EF3BB}" presName="node" presStyleLbl="node1" presStyleIdx="2" presStyleCnt="5" custScaleX="108875" custScaleY="112767" custRadScaleRad="100350" custRadScaleInc="2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DA7DE-7302-4593-BF5F-7DAC0111BB35}" type="pres">
      <dgm:prSet presAssocID="{C76D29BD-8343-40FD-8633-54C1354F248F}" presName="parTrans" presStyleLbl="sibTrans2D1" presStyleIdx="3" presStyleCnt="5" custAng="10349881"/>
      <dgm:spPr/>
      <dgm:t>
        <a:bodyPr/>
        <a:lstStyle/>
        <a:p>
          <a:endParaRPr lang="ru-RU"/>
        </a:p>
      </dgm:t>
    </dgm:pt>
    <dgm:pt modelId="{E80252FA-7E12-4D00-B67F-EFC8F4A44417}" type="pres">
      <dgm:prSet presAssocID="{C76D29BD-8343-40FD-8633-54C1354F248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A11C391-8C3E-4CDD-A6F1-9EA7F2447263}" type="pres">
      <dgm:prSet presAssocID="{4A073770-0E55-439D-A3AF-F2B400590312}" presName="node" presStyleLbl="node1" presStyleIdx="3" presStyleCnt="5" custScaleX="106517" custScaleY="111101" custRadScaleRad="98107" custRadScaleInc="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28CE-4AA7-480A-9212-60BA6DAA1216}" type="pres">
      <dgm:prSet presAssocID="{8FECA0EF-99A7-4E9D-8E2E-1CE0B723F6CE}" presName="parTrans" presStyleLbl="sibTrans2D1" presStyleIdx="4" presStyleCnt="5" custAng="10684718"/>
      <dgm:spPr/>
      <dgm:t>
        <a:bodyPr/>
        <a:lstStyle/>
        <a:p>
          <a:endParaRPr lang="ru-RU"/>
        </a:p>
      </dgm:t>
    </dgm:pt>
    <dgm:pt modelId="{816811FD-ED38-431A-B4E1-D2C8BEEB6AAB}" type="pres">
      <dgm:prSet presAssocID="{8FECA0EF-99A7-4E9D-8E2E-1CE0B723F6C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A861459-8F44-4293-913E-6B7A22946A1D}" type="pres">
      <dgm:prSet presAssocID="{BD2803F8-39E0-4D10-9271-23D575D6BFCD}" presName="node" presStyleLbl="node1" presStyleIdx="4" presStyleCnt="5" custScaleY="114473" custRadScaleRad="98048" custRadScaleInc="-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953F3-34CD-44B8-BFF1-C726DDDA833F}" srcId="{7ED1F830-268C-4DDB-AFE6-E7A0462E619B}" destId="{8AE14BA6-3760-49F2-88D0-9D85B8E1832A}" srcOrd="1" destOrd="0" parTransId="{C5BEA10B-E72D-44A4-803E-1CFCE46F8815}" sibTransId="{8C893E63-2E5D-49A0-AFCA-38975E0DC599}"/>
    <dgm:cxn modelId="{51A06A87-2EC3-4214-9D32-F5A26E0EC13F}" srcId="{7ED1F830-268C-4DDB-AFE6-E7A0462E619B}" destId="{4A073770-0E55-439D-A3AF-F2B400590312}" srcOrd="3" destOrd="0" parTransId="{C76D29BD-8343-40FD-8633-54C1354F248F}" sibTransId="{E6164F44-F86B-48FB-90D4-70B332603C59}"/>
    <dgm:cxn modelId="{480B96AA-13C3-486A-8E9E-4F7142F90D9B}" type="presOf" srcId="{C5BEA10B-E72D-44A4-803E-1CFCE46F8815}" destId="{B32EB181-FA87-4974-BDA0-9C0B06F3AC4F}" srcOrd="0" destOrd="0" presId="urn:microsoft.com/office/officeart/2005/8/layout/radial5"/>
    <dgm:cxn modelId="{70A860B7-E027-4462-A911-FC88B15B2408}" srcId="{7ED1F830-268C-4DDB-AFE6-E7A0462E619B}" destId="{9856AABE-999C-49C4-865A-07F973215137}" srcOrd="0" destOrd="0" parTransId="{1663DDEB-0700-4F80-8693-31137E64183C}" sibTransId="{2A4069C4-41B5-4B35-9027-A50DCD0EA6D6}"/>
    <dgm:cxn modelId="{752988D5-EB8D-463E-82D3-A5FA3D0AEBD1}" type="presOf" srcId="{BD2803F8-39E0-4D10-9271-23D575D6BFCD}" destId="{DA861459-8F44-4293-913E-6B7A22946A1D}" srcOrd="0" destOrd="0" presId="urn:microsoft.com/office/officeart/2005/8/layout/radial5"/>
    <dgm:cxn modelId="{6D4BA6DB-9A3D-484F-8180-8FC607A025DA}" type="presOf" srcId="{7ED1F830-268C-4DDB-AFE6-E7A0462E619B}" destId="{9353D8DF-CEA5-4345-A628-31A3855F988B}" srcOrd="0" destOrd="0" presId="urn:microsoft.com/office/officeart/2005/8/layout/radial5"/>
    <dgm:cxn modelId="{AC4B8B1E-76B9-444C-B925-DF244EC77055}" type="presOf" srcId="{82EB4328-87E0-4E34-8F9A-844A1FB35A83}" destId="{F071A367-F0CD-4DD0-9B32-A89E4CCBBAFF}" srcOrd="1" destOrd="0" presId="urn:microsoft.com/office/officeart/2005/8/layout/radial5"/>
    <dgm:cxn modelId="{CC3859CC-8C4E-4AA8-9272-4A0F4B298242}" type="presOf" srcId="{4A073770-0E55-439D-A3AF-F2B400590312}" destId="{9A11C391-8C3E-4CDD-A6F1-9EA7F2447263}" srcOrd="0" destOrd="0" presId="urn:microsoft.com/office/officeart/2005/8/layout/radial5"/>
    <dgm:cxn modelId="{936463D3-B03B-4C1E-9009-65A96F86801A}" type="presOf" srcId="{82EB4328-87E0-4E34-8F9A-844A1FB35A83}" destId="{77286FB1-C3EE-40A3-8B14-873E0B1A8FF9}" srcOrd="0" destOrd="0" presId="urn:microsoft.com/office/officeart/2005/8/layout/radial5"/>
    <dgm:cxn modelId="{BD3B15B8-8D43-41D4-90D7-89891D88863D}" type="presOf" srcId="{8FECA0EF-99A7-4E9D-8E2E-1CE0B723F6CE}" destId="{018C28CE-4AA7-480A-9212-60BA6DAA1216}" srcOrd="0" destOrd="0" presId="urn:microsoft.com/office/officeart/2005/8/layout/radial5"/>
    <dgm:cxn modelId="{31213562-C128-43E5-AE80-844965D65137}" type="presOf" srcId="{1663DDEB-0700-4F80-8693-31137E64183C}" destId="{7DB6C6B4-7FED-4551-8964-B263646062B8}" srcOrd="0" destOrd="0" presId="urn:microsoft.com/office/officeart/2005/8/layout/radial5"/>
    <dgm:cxn modelId="{CCE54B56-F22E-4386-8E50-28CDB95276B5}" srcId="{7ED1F830-268C-4DDB-AFE6-E7A0462E619B}" destId="{156E9B42-C8C1-47FC-983E-B4EA662EF3BB}" srcOrd="2" destOrd="0" parTransId="{82EB4328-87E0-4E34-8F9A-844A1FB35A83}" sibTransId="{EE274CBF-4E85-408B-9D4F-E34D38A8F57A}"/>
    <dgm:cxn modelId="{A5CA5CE6-A560-4795-B4AB-15A23D305E15}" type="presOf" srcId="{C5BEA10B-E72D-44A4-803E-1CFCE46F8815}" destId="{129957F1-1C46-4130-AE29-2DD11A900F98}" srcOrd="1" destOrd="0" presId="urn:microsoft.com/office/officeart/2005/8/layout/radial5"/>
    <dgm:cxn modelId="{95E63F8E-CBEA-482E-A122-805CD020D10B}" type="presOf" srcId="{C76D29BD-8343-40FD-8633-54C1354F248F}" destId="{E80252FA-7E12-4D00-B67F-EFC8F4A44417}" srcOrd="1" destOrd="0" presId="urn:microsoft.com/office/officeart/2005/8/layout/radial5"/>
    <dgm:cxn modelId="{9631581C-A016-4975-B637-4C88D9C7C5A1}" type="presOf" srcId="{156E9B42-C8C1-47FC-983E-B4EA662EF3BB}" destId="{4A48B9C0-45E2-416B-9C9C-391B9B266F35}" srcOrd="0" destOrd="0" presId="urn:microsoft.com/office/officeart/2005/8/layout/radial5"/>
    <dgm:cxn modelId="{BB9DADD2-F3C6-47AC-BF29-AA63FA8D9ACC}" type="presOf" srcId="{8AE14BA6-3760-49F2-88D0-9D85B8E1832A}" destId="{183A3572-7119-4E94-86C7-BB4E564F64FE}" srcOrd="0" destOrd="0" presId="urn:microsoft.com/office/officeart/2005/8/layout/radial5"/>
    <dgm:cxn modelId="{467BCF00-F072-412D-8B95-0C712F0AB89D}" type="presOf" srcId="{8FECA0EF-99A7-4E9D-8E2E-1CE0B723F6CE}" destId="{816811FD-ED38-431A-B4E1-D2C8BEEB6AAB}" srcOrd="1" destOrd="0" presId="urn:microsoft.com/office/officeart/2005/8/layout/radial5"/>
    <dgm:cxn modelId="{08E68C43-1986-4053-94A6-2A447448E2ED}" type="presOf" srcId="{9856AABE-999C-49C4-865A-07F973215137}" destId="{DD454633-FA0A-4EA0-B9AE-9153B99D6892}" srcOrd="0" destOrd="0" presId="urn:microsoft.com/office/officeart/2005/8/layout/radial5"/>
    <dgm:cxn modelId="{23EB2931-85F6-4079-855D-668B232CA487}" srcId="{EC5ED7E8-121F-4657-91C1-88B758F7EB1E}" destId="{7ED1F830-268C-4DDB-AFE6-E7A0462E619B}" srcOrd="0" destOrd="0" parTransId="{01DA6ED7-7E54-4856-AD56-77B2440F62EB}" sibTransId="{D97D525F-6935-4AB6-A981-3CC73EBF8771}"/>
    <dgm:cxn modelId="{0E17462C-D63E-4C6E-A6E9-237E6345DD5B}" type="presOf" srcId="{EC5ED7E8-121F-4657-91C1-88B758F7EB1E}" destId="{F3EC6E2A-B4BA-4529-80AF-455F5AC8B75E}" srcOrd="0" destOrd="0" presId="urn:microsoft.com/office/officeart/2005/8/layout/radial5"/>
    <dgm:cxn modelId="{0B79FA83-5E5C-4809-989E-115C7338BB2C}" type="presOf" srcId="{1663DDEB-0700-4F80-8693-31137E64183C}" destId="{F4456721-EA07-4340-86D5-7CB9E98152D2}" srcOrd="1" destOrd="0" presId="urn:microsoft.com/office/officeart/2005/8/layout/radial5"/>
    <dgm:cxn modelId="{9FD0AD2D-8469-48E9-8CF5-58C1159E5814}" srcId="{7ED1F830-268C-4DDB-AFE6-E7A0462E619B}" destId="{BD2803F8-39E0-4D10-9271-23D575D6BFCD}" srcOrd="4" destOrd="0" parTransId="{8FECA0EF-99A7-4E9D-8E2E-1CE0B723F6CE}" sibTransId="{16B1D759-C7A8-4E61-AA3C-5D91A9766E22}"/>
    <dgm:cxn modelId="{4EFD914A-7853-4EEB-9D8E-44BF1035AEAA}" type="presOf" srcId="{C76D29BD-8343-40FD-8633-54C1354F248F}" destId="{9F3DA7DE-7302-4593-BF5F-7DAC0111BB35}" srcOrd="0" destOrd="0" presId="urn:microsoft.com/office/officeart/2005/8/layout/radial5"/>
    <dgm:cxn modelId="{248439C2-CA6E-4F80-9EBF-C453714A9228}" type="presParOf" srcId="{F3EC6E2A-B4BA-4529-80AF-455F5AC8B75E}" destId="{9353D8DF-CEA5-4345-A628-31A3855F988B}" srcOrd="0" destOrd="0" presId="urn:microsoft.com/office/officeart/2005/8/layout/radial5"/>
    <dgm:cxn modelId="{C7DFAE53-D8A3-4F18-A4DD-DF7967966E9B}" type="presParOf" srcId="{F3EC6E2A-B4BA-4529-80AF-455F5AC8B75E}" destId="{7DB6C6B4-7FED-4551-8964-B263646062B8}" srcOrd="1" destOrd="0" presId="urn:microsoft.com/office/officeart/2005/8/layout/radial5"/>
    <dgm:cxn modelId="{BCFE3175-8AEF-4A5A-A617-A7BF228CC669}" type="presParOf" srcId="{7DB6C6B4-7FED-4551-8964-B263646062B8}" destId="{F4456721-EA07-4340-86D5-7CB9E98152D2}" srcOrd="0" destOrd="0" presId="urn:microsoft.com/office/officeart/2005/8/layout/radial5"/>
    <dgm:cxn modelId="{0CB85D1A-360A-4D45-9DF8-E3EE45411D70}" type="presParOf" srcId="{F3EC6E2A-B4BA-4529-80AF-455F5AC8B75E}" destId="{DD454633-FA0A-4EA0-B9AE-9153B99D6892}" srcOrd="2" destOrd="0" presId="urn:microsoft.com/office/officeart/2005/8/layout/radial5"/>
    <dgm:cxn modelId="{AF562371-C683-403B-9D0C-BFA293136AC4}" type="presParOf" srcId="{F3EC6E2A-B4BA-4529-80AF-455F5AC8B75E}" destId="{B32EB181-FA87-4974-BDA0-9C0B06F3AC4F}" srcOrd="3" destOrd="0" presId="urn:microsoft.com/office/officeart/2005/8/layout/radial5"/>
    <dgm:cxn modelId="{202AC1B9-7B3D-4D90-BB93-FC90A2477D50}" type="presParOf" srcId="{B32EB181-FA87-4974-BDA0-9C0B06F3AC4F}" destId="{129957F1-1C46-4130-AE29-2DD11A900F98}" srcOrd="0" destOrd="0" presId="urn:microsoft.com/office/officeart/2005/8/layout/radial5"/>
    <dgm:cxn modelId="{AFE5D5DB-808E-41EF-B943-D9406B7E70C9}" type="presParOf" srcId="{F3EC6E2A-B4BA-4529-80AF-455F5AC8B75E}" destId="{183A3572-7119-4E94-86C7-BB4E564F64FE}" srcOrd="4" destOrd="0" presId="urn:microsoft.com/office/officeart/2005/8/layout/radial5"/>
    <dgm:cxn modelId="{7608A8CD-EB40-41D3-A6E6-56F375FBF41C}" type="presParOf" srcId="{F3EC6E2A-B4BA-4529-80AF-455F5AC8B75E}" destId="{77286FB1-C3EE-40A3-8B14-873E0B1A8FF9}" srcOrd="5" destOrd="0" presId="urn:microsoft.com/office/officeart/2005/8/layout/radial5"/>
    <dgm:cxn modelId="{3BB8D3DE-B575-4153-9265-55C17D691188}" type="presParOf" srcId="{77286FB1-C3EE-40A3-8B14-873E0B1A8FF9}" destId="{F071A367-F0CD-4DD0-9B32-A89E4CCBBAFF}" srcOrd="0" destOrd="0" presId="urn:microsoft.com/office/officeart/2005/8/layout/radial5"/>
    <dgm:cxn modelId="{BCEBEDFF-827F-41E0-9391-1142358D14A2}" type="presParOf" srcId="{F3EC6E2A-B4BA-4529-80AF-455F5AC8B75E}" destId="{4A48B9C0-45E2-416B-9C9C-391B9B266F35}" srcOrd="6" destOrd="0" presId="urn:microsoft.com/office/officeart/2005/8/layout/radial5"/>
    <dgm:cxn modelId="{5E3D7100-4DA2-4487-BBA7-CDBAA6179DB3}" type="presParOf" srcId="{F3EC6E2A-B4BA-4529-80AF-455F5AC8B75E}" destId="{9F3DA7DE-7302-4593-BF5F-7DAC0111BB35}" srcOrd="7" destOrd="0" presId="urn:microsoft.com/office/officeart/2005/8/layout/radial5"/>
    <dgm:cxn modelId="{F5DB9CCD-E754-46C1-A5DA-FF95A63E0B74}" type="presParOf" srcId="{9F3DA7DE-7302-4593-BF5F-7DAC0111BB35}" destId="{E80252FA-7E12-4D00-B67F-EFC8F4A44417}" srcOrd="0" destOrd="0" presId="urn:microsoft.com/office/officeart/2005/8/layout/radial5"/>
    <dgm:cxn modelId="{AD264E52-2B02-4155-AA47-244B6F54BE4A}" type="presParOf" srcId="{F3EC6E2A-B4BA-4529-80AF-455F5AC8B75E}" destId="{9A11C391-8C3E-4CDD-A6F1-9EA7F2447263}" srcOrd="8" destOrd="0" presId="urn:microsoft.com/office/officeart/2005/8/layout/radial5"/>
    <dgm:cxn modelId="{41CB3EA1-92B0-49FD-B7B2-F2EFA2655203}" type="presParOf" srcId="{F3EC6E2A-B4BA-4529-80AF-455F5AC8B75E}" destId="{018C28CE-4AA7-480A-9212-60BA6DAA1216}" srcOrd="9" destOrd="0" presId="urn:microsoft.com/office/officeart/2005/8/layout/radial5"/>
    <dgm:cxn modelId="{4EE5A9B8-49A7-4351-ACC4-1983B5ECCF12}" type="presParOf" srcId="{018C28CE-4AA7-480A-9212-60BA6DAA1216}" destId="{816811FD-ED38-431A-B4E1-D2C8BEEB6AAB}" srcOrd="0" destOrd="0" presId="urn:microsoft.com/office/officeart/2005/8/layout/radial5"/>
    <dgm:cxn modelId="{996D0867-35A6-4EEB-B043-E2E61B8A94FB}" type="presParOf" srcId="{F3EC6E2A-B4BA-4529-80AF-455F5AC8B75E}" destId="{DA861459-8F44-4293-913E-6B7A22946A1D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3D8DF-CEA5-4345-A628-31A3855F988B}">
      <dsp:nvSpPr>
        <dsp:cNvPr id="0" name=""/>
        <dsp:cNvSpPr/>
      </dsp:nvSpPr>
      <dsp:spPr>
        <a:xfrm>
          <a:off x="4134382" y="2298006"/>
          <a:ext cx="1649903" cy="16499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Вызов как ситуация</a:t>
          </a:r>
        </a:p>
      </dsp:txBody>
      <dsp:txXfrm>
        <a:off x="4376005" y="2539629"/>
        <a:ext cx="1166657" cy="1166657"/>
      </dsp:txXfrm>
    </dsp:sp>
    <dsp:sp modelId="{7DB6C6B4-7FED-4551-8964-B263646062B8}">
      <dsp:nvSpPr>
        <dsp:cNvPr id="0" name=""/>
        <dsp:cNvSpPr/>
      </dsp:nvSpPr>
      <dsp:spPr>
        <a:xfrm rot="16200000">
          <a:off x="4850847" y="1601434"/>
          <a:ext cx="308018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897050" y="1759830"/>
        <a:ext cx="215613" cy="336581"/>
      </dsp:txXfrm>
    </dsp:sp>
    <dsp:sp modelId="{DD454633-FA0A-4EA0-B9AE-9153B99D6892}">
      <dsp:nvSpPr>
        <dsp:cNvPr id="0" name=""/>
        <dsp:cNvSpPr/>
      </dsp:nvSpPr>
      <dsp:spPr>
        <a:xfrm>
          <a:off x="4134382" y="-88385"/>
          <a:ext cx="1649903" cy="1805225"/>
        </a:xfrm>
        <a:prstGeom prst="ellipse">
          <a:avLst/>
        </a:prstGeom>
        <a:solidFill>
          <a:srgbClr val="3136F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Федеральные: национальные проекты, нормативные документы  </a:t>
          </a:r>
        </a:p>
      </dsp:txBody>
      <dsp:txXfrm>
        <a:off x="4376005" y="175984"/>
        <a:ext cx="1166657" cy="1276487"/>
      </dsp:txXfrm>
    </dsp:sp>
    <dsp:sp modelId="{B32EB181-FA87-4974-BDA0-9C0B06F3AC4F}">
      <dsp:nvSpPr>
        <dsp:cNvPr id="0" name=""/>
        <dsp:cNvSpPr/>
      </dsp:nvSpPr>
      <dsp:spPr>
        <a:xfrm rot="20557109">
          <a:off x="5906350" y="2535739"/>
          <a:ext cx="220560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907861" y="2657815"/>
        <a:ext cx="154392" cy="336581"/>
      </dsp:txXfrm>
    </dsp:sp>
    <dsp:sp modelId="{183A3572-7119-4E94-86C7-BB4E564F64FE}">
      <dsp:nvSpPr>
        <dsp:cNvPr id="0" name=""/>
        <dsp:cNvSpPr/>
      </dsp:nvSpPr>
      <dsp:spPr>
        <a:xfrm>
          <a:off x="6111350" y="1542268"/>
          <a:ext cx="1718325" cy="1902272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Социально-экономические: конкурентность, разнообразие образовательных запросов, междисциплинарный подход, сотрудничества</a:t>
          </a:r>
          <a:r>
            <a:rPr lang="ru-RU" sz="1050" kern="1200" dirty="0"/>
            <a:t> </a:t>
          </a:r>
        </a:p>
      </dsp:txBody>
      <dsp:txXfrm>
        <a:off x="6362993" y="1820849"/>
        <a:ext cx="1215039" cy="1345110"/>
      </dsp:txXfrm>
    </dsp:sp>
    <dsp:sp modelId="{77286FB1-C3EE-40A3-8B14-873E0B1A8FF9}">
      <dsp:nvSpPr>
        <dsp:cNvPr id="0" name=""/>
        <dsp:cNvSpPr/>
      </dsp:nvSpPr>
      <dsp:spPr>
        <a:xfrm rot="3240000">
          <a:off x="5456160" y="3743064"/>
          <a:ext cx="314983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75636" y="3817033"/>
        <a:ext cx="220488" cy="336581"/>
      </dsp:txXfrm>
    </dsp:sp>
    <dsp:sp modelId="{4A48B9C0-45E2-416B-9C9C-391B9B266F35}">
      <dsp:nvSpPr>
        <dsp:cNvPr id="0" name=""/>
        <dsp:cNvSpPr/>
      </dsp:nvSpPr>
      <dsp:spPr>
        <a:xfrm>
          <a:off x="5491420" y="4060486"/>
          <a:ext cx="1649903" cy="1860546"/>
        </a:xfrm>
        <a:prstGeom prst="ellipse">
          <a:avLst/>
        </a:prstGeom>
        <a:solidFill>
          <a:srgbClr val="0099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Региональные ЦП (целевые </a:t>
          </a:r>
          <a:r>
            <a:rPr lang="ru-RU" sz="1300" kern="1200" dirty="0" smtClean="0"/>
            <a:t>программы, ИКТ</a:t>
          </a:r>
          <a:endParaRPr lang="ru-RU" sz="1300" kern="1200" dirty="0"/>
        </a:p>
      </dsp:txBody>
      <dsp:txXfrm>
        <a:off x="5733043" y="4332957"/>
        <a:ext cx="1166657" cy="1315604"/>
      </dsp:txXfrm>
    </dsp:sp>
    <dsp:sp modelId="{9F3DA7DE-7302-4593-BF5F-7DAC0111BB35}">
      <dsp:nvSpPr>
        <dsp:cNvPr id="0" name=""/>
        <dsp:cNvSpPr/>
      </dsp:nvSpPr>
      <dsp:spPr>
        <a:xfrm rot="7580930">
          <a:off x="4140120" y="3740431"/>
          <a:ext cx="316838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71443"/>
            <a:satOff val="-37867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215814" y="3814346"/>
        <a:ext cx="221787" cy="336581"/>
      </dsp:txXfrm>
    </dsp:sp>
    <dsp:sp modelId="{9A11C391-8C3E-4CDD-A6F1-9EA7F2447263}">
      <dsp:nvSpPr>
        <dsp:cNvPr id="0" name=""/>
        <dsp:cNvSpPr/>
      </dsp:nvSpPr>
      <dsp:spPr>
        <a:xfrm>
          <a:off x="2768953" y="4061917"/>
          <a:ext cx="1649903" cy="1833059"/>
        </a:xfrm>
        <a:prstGeom prst="ellipse">
          <a:avLst/>
        </a:prstGeom>
        <a:solidFill>
          <a:srgbClr val="D6009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МБОУ СОШ № 37: обеспечение качества, </a:t>
          </a:r>
          <a:r>
            <a:rPr lang="ru-RU" sz="900" kern="1200" dirty="0">
              <a:solidFill>
                <a:schemeClr val="bg1"/>
              </a:solidFill>
              <a:effectLst/>
              <a:latin typeface="Times New Roman"/>
              <a:ea typeface="Times New Roman"/>
            </a:rPr>
            <a:t>интенсификации процесса обучения и воспитания,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bg1"/>
              </a:solidFill>
              <a:effectLst/>
              <a:latin typeface="Times New Roman"/>
              <a:ea typeface="Times New Roman"/>
            </a:rPr>
            <a:t>специфика потребностей родителей и детей,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bg1"/>
              </a:solidFill>
              <a:effectLst/>
              <a:latin typeface="Times New Roman"/>
              <a:ea typeface="Times New Roman"/>
            </a:rPr>
            <a:t>решение задач инклюзивного образования</a:t>
          </a:r>
          <a:r>
            <a:rPr lang="ru-RU" sz="900" b="1" kern="1200" dirty="0"/>
            <a:t> </a:t>
          </a:r>
          <a:r>
            <a:rPr lang="ru-RU" sz="900" b="0" kern="1200" dirty="0"/>
            <a:t> </a:t>
          </a:r>
          <a:r>
            <a:rPr lang="ru-RU" sz="900" b="1" kern="1200" dirty="0"/>
            <a:t> </a:t>
          </a:r>
        </a:p>
      </dsp:txBody>
      <dsp:txXfrm>
        <a:off x="3010576" y="4330362"/>
        <a:ext cx="1166657" cy="1296169"/>
      </dsp:txXfrm>
    </dsp:sp>
    <dsp:sp modelId="{018C28CE-4AA7-480A-9212-60BA6DAA1216}">
      <dsp:nvSpPr>
        <dsp:cNvPr id="0" name=""/>
        <dsp:cNvSpPr/>
      </dsp:nvSpPr>
      <dsp:spPr>
        <a:xfrm rot="11880000">
          <a:off x="3703170" y="2490232"/>
          <a:ext cx="344147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803887" y="2618377"/>
        <a:ext cx="240903" cy="336581"/>
      </dsp:txXfrm>
    </dsp:sp>
    <dsp:sp modelId="{DA861459-8F44-4293-913E-6B7A22946A1D}">
      <dsp:nvSpPr>
        <dsp:cNvPr id="0" name=""/>
        <dsp:cNvSpPr/>
      </dsp:nvSpPr>
      <dsp:spPr>
        <a:xfrm>
          <a:off x="1938649" y="1465173"/>
          <a:ext cx="1649903" cy="1888694"/>
        </a:xfrm>
        <a:prstGeom prst="ellipse">
          <a:avLst/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/>
            <a:t>Глобальные: </a:t>
          </a:r>
          <a:r>
            <a:rPr lang="ru-RU" sz="1050" kern="1200" dirty="0"/>
            <a:t>компетентностная парадигма,  инклюзивное образование, цивилизационные процессы, устойчивое развитие экономики </a:t>
          </a:r>
        </a:p>
      </dsp:txBody>
      <dsp:txXfrm>
        <a:off x="2180272" y="1741766"/>
        <a:ext cx="1166657" cy="1335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3D8DF-CEA5-4345-A628-31A3855F988B}">
      <dsp:nvSpPr>
        <dsp:cNvPr id="0" name=""/>
        <dsp:cNvSpPr/>
      </dsp:nvSpPr>
      <dsp:spPr>
        <a:xfrm>
          <a:off x="4134382" y="2298006"/>
          <a:ext cx="1649903" cy="16499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376005" y="2539629"/>
        <a:ext cx="1166657" cy="1166657"/>
      </dsp:txXfrm>
    </dsp:sp>
    <dsp:sp modelId="{7DB6C6B4-7FED-4551-8964-B263646062B8}">
      <dsp:nvSpPr>
        <dsp:cNvPr id="0" name=""/>
        <dsp:cNvSpPr/>
      </dsp:nvSpPr>
      <dsp:spPr>
        <a:xfrm rot="5562751">
          <a:off x="4840249" y="1605313"/>
          <a:ext cx="303851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4887983" y="1671980"/>
        <a:ext cx="212696" cy="336581"/>
      </dsp:txXfrm>
    </dsp:sp>
    <dsp:sp modelId="{DD454633-FA0A-4EA0-B9AE-9153B99D6892}">
      <dsp:nvSpPr>
        <dsp:cNvPr id="0" name=""/>
        <dsp:cNvSpPr/>
      </dsp:nvSpPr>
      <dsp:spPr>
        <a:xfrm>
          <a:off x="4109214" y="-80375"/>
          <a:ext cx="1649903" cy="1805225"/>
        </a:xfrm>
        <a:prstGeom prst="ellipse">
          <a:avLst/>
        </a:prstGeom>
        <a:solidFill>
          <a:srgbClr val="3136F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4350837" y="183994"/>
        <a:ext cx="1166657" cy="1276487"/>
      </dsp:txXfrm>
    </dsp:sp>
    <dsp:sp modelId="{B32EB181-FA87-4974-BDA0-9C0B06F3AC4F}">
      <dsp:nvSpPr>
        <dsp:cNvPr id="0" name=""/>
        <dsp:cNvSpPr/>
      </dsp:nvSpPr>
      <dsp:spPr>
        <a:xfrm rot="10114650">
          <a:off x="5784744" y="2560904"/>
          <a:ext cx="295224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872434" y="2664327"/>
        <a:ext cx="206657" cy="336581"/>
      </dsp:txXfrm>
    </dsp:sp>
    <dsp:sp modelId="{183A3572-7119-4E94-86C7-BB4E564F64FE}">
      <dsp:nvSpPr>
        <dsp:cNvPr id="0" name=""/>
        <dsp:cNvSpPr/>
      </dsp:nvSpPr>
      <dsp:spPr>
        <a:xfrm>
          <a:off x="6111350" y="1542268"/>
          <a:ext cx="1718325" cy="1902272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>
        <a:off x="6362993" y="1820849"/>
        <a:ext cx="1215039" cy="1345110"/>
      </dsp:txXfrm>
    </dsp:sp>
    <dsp:sp modelId="{77286FB1-C3EE-40A3-8B14-873E0B1A8FF9}">
      <dsp:nvSpPr>
        <dsp:cNvPr id="0" name=""/>
        <dsp:cNvSpPr/>
      </dsp:nvSpPr>
      <dsp:spPr>
        <a:xfrm rot="12864345">
          <a:off x="5447406" y="3731342"/>
          <a:ext cx="291503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27208" y="3868242"/>
        <a:ext cx="204052" cy="336581"/>
      </dsp:txXfrm>
    </dsp:sp>
    <dsp:sp modelId="{4A48B9C0-45E2-416B-9C9C-391B9B266F35}">
      <dsp:nvSpPr>
        <dsp:cNvPr id="0" name=""/>
        <dsp:cNvSpPr/>
      </dsp:nvSpPr>
      <dsp:spPr>
        <a:xfrm>
          <a:off x="5393037" y="4060486"/>
          <a:ext cx="1796332" cy="1860546"/>
        </a:xfrm>
        <a:prstGeom prst="ellipse">
          <a:avLst/>
        </a:prstGeom>
        <a:solidFill>
          <a:srgbClr val="0099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656104" y="4332957"/>
        <a:ext cx="1270198" cy="1315604"/>
      </dsp:txXfrm>
    </dsp:sp>
    <dsp:sp modelId="{9F3DA7DE-7302-4593-BF5F-7DAC0111BB35}">
      <dsp:nvSpPr>
        <dsp:cNvPr id="0" name=""/>
        <dsp:cNvSpPr/>
      </dsp:nvSpPr>
      <dsp:spPr>
        <a:xfrm rot="17976711">
          <a:off x="4161614" y="3708348"/>
          <a:ext cx="285072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71443"/>
            <a:satOff val="-37867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4183246" y="3857717"/>
        <a:ext cx="199550" cy="336581"/>
      </dsp:txXfrm>
    </dsp:sp>
    <dsp:sp modelId="{9A11C391-8C3E-4CDD-A6F1-9EA7F2447263}">
      <dsp:nvSpPr>
        <dsp:cNvPr id="0" name=""/>
        <dsp:cNvSpPr/>
      </dsp:nvSpPr>
      <dsp:spPr>
        <a:xfrm>
          <a:off x="2713902" y="4012646"/>
          <a:ext cx="1757427" cy="1833059"/>
        </a:xfrm>
        <a:prstGeom prst="ellipse">
          <a:avLst/>
        </a:prstGeom>
        <a:solidFill>
          <a:srgbClr val="D6009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/>
        </a:p>
      </dsp:txBody>
      <dsp:txXfrm>
        <a:off x="2971271" y="4281091"/>
        <a:ext cx="1242689" cy="1296169"/>
      </dsp:txXfrm>
    </dsp:sp>
    <dsp:sp modelId="{018C28CE-4AA7-480A-9212-60BA6DAA1216}">
      <dsp:nvSpPr>
        <dsp:cNvPr id="0" name=""/>
        <dsp:cNvSpPr/>
      </dsp:nvSpPr>
      <dsp:spPr>
        <a:xfrm rot="960182">
          <a:off x="3735388" y="2498377"/>
          <a:ext cx="320304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737250" y="2597324"/>
        <a:ext cx="224213" cy="336581"/>
      </dsp:txXfrm>
    </dsp:sp>
    <dsp:sp modelId="{DA861459-8F44-4293-913E-6B7A22946A1D}">
      <dsp:nvSpPr>
        <dsp:cNvPr id="0" name=""/>
        <dsp:cNvSpPr/>
      </dsp:nvSpPr>
      <dsp:spPr>
        <a:xfrm>
          <a:off x="1980588" y="1481941"/>
          <a:ext cx="1649903" cy="1888694"/>
        </a:xfrm>
        <a:prstGeom prst="ellipse">
          <a:avLst/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 </a:t>
          </a:r>
        </a:p>
      </dsp:txBody>
      <dsp:txXfrm>
        <a:off x="2222211" y="1758534"/>
        <a:ext cx="1166657" cy="1335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3A3B-5EA8-46A3-8046-1D6B5071ADB7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C2F22-4000-448F-B83C-2FB4ED9CB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57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CA38-5C7E-42EF-81B2-A437688EA1C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48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CA38-5C7E-42EF-81B2-A437688EA1C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36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3054-DE33-4F09-9D31-56D3306933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0876"/>
      </p:ext>
    </p:extLst>
  </p:cSld>
  <p:clrMapOvr>
    <a:masterClrMapping/>
  </p:clrMapOvr>
  <p:transition spd="slow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EDE6-E1AF-4CAF-9BC5-02039F27E1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585122"/>
      </p:ext>
    </p:extLst>
  </p:cSld>
  <p:clrMapOvr>
    <a:masterClrMapping/>
  </p:clrMapOvr>
  <p:transition spd="slow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CF2A-957A-495A-8897-FCA46A513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468665"/>
      </p:ext>
    </p:extLst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BEB8-EF4D-4556-A683-04CCBCC32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861473"/>
      </p:ext>
    </p:extLst>
  </p:cSld>
  <p:clrMapOvr>
    <a:masterClrMapping/>
  </p:clrMapOvr>
  <p:transition spd="slow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5FC4-F4F2-43AB-A967-A4681338EC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315767"/>
      </p:ext>
    </p:extLst>
  </p:cSld>
  <p:clrMapOvr>
    <a:masterClrMapping/>
  </p:clrMapOvr>
  <p:transition spd="slow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231B-24B7-4FC1-BAB5-3707AF9440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49330"/>
      </p:ext>
    </p:extLst>
  </p:cSld>
  <p:clrMapOvr>
    <a:masterClrMapping/>
  </p:clrMapOvr>
  <p:transition spd="slow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AEB0-FCA2-4E74-A581-2D0C9F0B3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733158"/>
      </p:ext>
    </p:extLst>
  </p:cSld>
  <p:clrMapOvr>
    <a:masterClrMapping/>
  </p:clrMapOvr>
  <p:transition spd="slow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7E19-3095-4D6C-9B70-83DC8B0D7A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241120"/>
      </p:ext>
    </p:extLst>
  </p:cSld>
  <p:clrMapOvr>
    <a:masterClrMapping/>
  </p:clrMapOvr>
  <p:transition spd="slow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326-2CAE-4D9D-9AE4-E4EF3BED78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28569"/>
      </p:ext>
    </p:extLst>
  </p:cSld>
  <p:clrMapOvr>
    <a:masterClrMapping/>
  </p:clrMapOvr>
  <p:transition spd="slow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7EE-F474-4FBA-B3B3-B7C33AFAC8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480075"/>
      </p:ext>
    </p:extLst>
  </p:cSld>
  <p:clrMapOvr>
    <a:masterClrMapping/>
  </p:clrMapOvr>
  <p:transition spd="slow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DDE0-442F-4C78-BC05-358A6B9D93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255866"/>
      </p:ext>
    </p:extLst>
  </p:cSld>
  <p:clrMapOvr>
    <a:masterClrMapping/>
  </p:clrMapOvr>
  <p:transition spd="slow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3054-DE33-4F09-9D31-56D3306933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444090"/>
      </p:ext>
    </p:extLst>
  </p:cSld>
  <p:clrMapOvr>
    <a:masterClrMapping/>
  </p:clrMapOvr>
  <p:transition spd="slow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EDE6-E1AF-4CAF-9BC5-02039F27E1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796592"/>
      </p:ext>
    </p:extLst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CF2A-957A-495A-8897-FCA46A513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299544"/>
      </p:ext>
    </p:extLst>
  </p:cSld>
  <p:clrMapOvr>
    <a:masterClrMapping/>
  </p:clrMapOvr>
  <p:transition spd="slow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BEB8-EF4D-4556-A683-04CCBCC32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815596"/>
      </p:ext>
    </p:extLst>
  </p:cSld>
  <p:clrMapOvr>
    <a:masterClrMapping/>
  </p:clrMapOvr>
  <p:transition spd="slow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5FC4-F4F2-43AB-A967-A4681338EC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361304"/>
      </p:ext>
    </p:extLst>
  </p:cSld>
  <p:clrMapOvr>
    <a:masterClrMapping/>
  </p:clrMapOvr>
  <p:transition spd="slow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231B-24B7-4FC1-BAB5-3707AF9440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354266"/>
      </p:ext>
    </p:extLst>
  </p:cSld>
  <p:clrMapOvr>
    <a:masterClrMapping/>
  </p:clrMapOvr>
  <p:transition spd="slow"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AEB0-FCA2-4E74-A581-2D0C9F0B3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023910"/>
      </p:ext>
    </p:extLst>
  </p:cSld>
  <p:clrMapOvr>
    <a:masterClrMapping/>
  </p:clrMapOvr>
  <p:transition spd="slow"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7E19-3095-4D6C-9B70-83DC8B0D7A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872182"/>
      </p:ext>
    </p:extLst>
  </p:cSld>
  <p:clrMapOvr>
    <a:masterClrMapping/>
  </p:clrMapOvr>
  <p:transition spd="slow">
    <p:whee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326-2CAE-4D9D-9AE4-E4EF3BED78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972265"/>
      </p:ext>
    </p:extLst>
  </p:cSld>
  <p:clrMapOvr>
    <a:masterClrMapping/>
  </p:clrMapOvr>
  <p:transition spd="slow"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7EE-F474-4FBA-B3B3-B7C33AFAC8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856408"/>
      </p:ext>
    </p:extLst>
  </p:cSld>
  <p:clrMapOvr>
    <a:masterClrMapping/>
  </p:clrMapOvr>
  <p:transition spd="slow">
    <p:whee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DDE0-442F-4C78-BC05-358A6B9D93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880952"/>
      </p:ext>
    </p:extLst>
  </p:cSld>
  <p:clrMapOvr>
    <a:masterClrMapping/>
  </p:clrMapOvr>
  <p:transition spd="slow">
    <p:whee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3054-DE33-4F09-9D31-56D3306933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640021"/>
      </p:ext>
    </p:extLst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EDE6-E1AF-4CAF-9BC5-02039F27E1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746546"/>
      </p:ext>
    </p:extLst>
  </p:cSld>
  <p:clrMapOvr>
    <a:masterClrMapping/>
  </p:clrMapOvr>
  <p:transition spd="slow">
    <p:whee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CF2A-957A-495A-8897-FCA46A513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080543"/>
      </p:ext>
    </p:extLst>
  </p:cSld>
  <p:clrMapOvr>
    <a:masterClrMapping/>
  </p:clrMapOvr>
  <p:transition spd="slow">
    <p:whee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BEB8-EF4D-4556-A683-04CCBCC32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050400"/>
      </p:ext>
    </p:extLst>
  </p:cSld>
  <p:clrMapOvr>
    <a:masterClrMapping/>
  </p:clrMapOvr>
  <p:transition spd="slow">
    <p:whee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5FC4-F4F2-43AB-A967-A4681338EC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381529"/>
      </p:ext>
    </p:extLst>
  </p:cSld>
  <p:clrMapOvr>
    <a:masterClrMapping/>
  </p:clrMapOvr>
  <p:transition spd="slow">
    <p:whee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231B-24B7-4FC1-BAB5-3707AF9440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063570"/>
      </p:ext>
    </p:extLst>
  </p:cSld>
  <p:clrMapOvr>
    <a:masterClrMapping/>
  </p:clrMapOvr>
  <p:transition spd="slow">
    <p:whee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AEB0-FCA2-4E74-A581-2D0C9F0B3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203666"/>
      </p:ext>
    </p:extLst>
  </p:cSld>
  <p:clrMapOvr>
    <a:masterClrMapping/>
  </p:clrMapOvr>
  <p:transition spd="slow">
    <p:whee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7E19-3095-4D6C-9B70-83DC8B0D7A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185199"/>
      </p:ext>
    </p:extLst>
  </p:cSld>
  <p:clrMapOvr>
    <a:masterClrMapping/>
  </p:clrMapOvr>
  <p:transition spd="slow">
    <p:whee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1326-2CAE-4D9D-9AE4-E4EF3BED78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849635"/>
      </p:ext>
    </p:extLst>
  </p:cSld>
  <p:clrMapOvr>
    <a:masterClrMapping/>
  </p:clrMapOvr>
  <p:transition spd="slow">
    <p:whee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7EE-F474-4FBA-B3B3-B7C33AFAC8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246593"/>
      </p:ext>
    </p:extLst>
  </p:cSld>
  <p:clrMapOvr>
    <a:masterClrMapping/>
  </p:clrMapOvr>
  <p:transition spd="slow">
    <p:whee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DDE0-442F-4C78-BC05-358A6B9D93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528262"/>
      </p:ext>
    </p:extLst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whee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713F60-51E7-422B-B88D-D1239E19A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2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>
    <p:whee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713F60-51E7-422B-B88D-D1239E19A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79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whee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713F60-51E7-422B-B88D-D1239E19A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81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whee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F68740A-A712-44D2-B333-6943DBE0A4E1}"/>
              </a:ext>
            </a:extLst>
          </p:cNvPr>
          <p:cNvSpPr/>
          <p:nvPr/>
        </p:nvSpPr>
        <p:spPr>
          <a:xfrm>
            <a:off x="260060" y="0"/>
            <a:ext cx="10686982" cy="655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ctr">
              <a:lnSpc>
                <a:spcPct val="9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ФГБОУ ВО </a:t>
            </a:r>
          </a:p>
          <a:p>
            <a:pPr indent="288290" algn="ctr">
              <a:lnSpc>
                <a:spcPct val="9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«ДАГЕСТАНСКИЙ ГОСУДАРСТВЕННЫЙ ПЕДАГОГИЧЕСКИЙ УНИВЕРСИТЕТ»</a:t>
            </a:r>
          </a:p>
          <a:p>
            <a:pPr indent="288290" algn="ctr">
              <a:lnSpc>
                <a:spcPct val="9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Концепция и модель психолого-педагогического сопровождения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с особыми возможностями и образовательными потребностями по индивидуальной образовательной траектории в условиях инклюзивного образования на уровне начального школьного образования</a:t>
            </a: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90000"/>
              </a:lnSpc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600" i="1" dirty="0">
                <a:solidFill>
                  <a:srgbClr val="002060"/>
                </a:solidFill>
              </a:rPr>
              <a:t>Феталиева Лаура </a:t>
            </a:r>
            <a:r>
              <a:rPr lang="ru-RU" sz="1600" i="1" dirty="0" smtClean="0">
                <a:solidFill>
                  <a:srgbClr val="002060"/>
                </a:solidFill>
              </a:rPr>
              <a:t>Платовна</a:t>
            </a:r>
            <a:r>
              <a:rPr lang="ru-RU" sz="1600" i="1" dirty="0">
                <a:solidFill>
                  <a:srgbClr val="002060"/>
                </a:solidFill>
              </a:rPr>
              <a:t>,</a:t>
            </a:r>
            <a:endParaRPr lang="ru-RU" sz="1600" dirty="0">
              <a:solidFill>
                <a:srgbClr val="002060"/>
              </a:solidFill>
            </a:endParaRPr>
          </a:p>
          <a:p>
            <a:pPr algn="r"/>
            <a:r>
              <a:rPr lang="ru-RU" sz="1600" i="1" dirty="0">
                <a:solidFill>
                  <a:srgbClr val="002060"/>
                </a:solidFill>
              </a:rPr>
              <a:t>к.ф.н., доцент кафедры</a:t>
            </a:r>
          </a:p>
          <a:p>
            <a:pPr algn="r"/>
            <a:r>
              <a:rPr lang="ru-RU" sz="1600" i="1" dirty="0">
                <a:solidFill>
                  <a:srgbClr val="002060"/>
                </a:solidFill>
              </a:rPr>
              <a:t> педагогики и психологии </a:t>
            </a:r>
            <a:endParaRPr lang="ru-RU" sz="1600" dirty="0">
              <a:solidFill>
                <a:srgbClr val="002060"/>
              </a:solidFill>
            </a:endParaRPr>
          </a:p>
          <a:p>
            <a:pPr algn="r"/>
            <a:r>
              <a:rPr lang="ru-RU" sz="1600" i="1" dirty="0">
                <a:solidFill>
                  <a:srgbClr val="002060"/>
                </a:solidFill>
              </a:rPr>
              <a:t>начального образования</a:t>
            </a:r>
          </a:p>
          <a:p>
            <a:pPr algn="ctr"/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Махачкала-Новошахтинск-29.03.2019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="" xmlns:a16="http://schemas.microsoft.com/office/drawing/2014/main" id="{F4C51A9F-C75D-424E-8D7F-CF4DD3F3C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8" y="3896065"/>
            <a:ext cx="3670125" cy="28780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E31AD1-4104-44FA-8DAB-1AF3B292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8" y="0"/>
            <a:ext cx="1428789" cy="1431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09756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>
            <a:extLst>
              <a:ext uri="{FF2B5EF4-FFF2-40B4-BE49-F238E27FC236}">
                <a16:creationId xmlns="" xmlns:a16="http://schemas.microsoft.com/office/drawing/2014/main" id="{254CC046-ACC1-46C1-9E9E-CAEE461C3D7A}"/>
              </a:ext>
            </a:extLst>
          </p:cNvPr>
          <p:cNvSpPr/>
          <p:nvPr/>
        </p:nvSpPr>
        <p:spPr>
          <a:xfrm>
            <a:off x="1479429" y="6020141"/>
            <a:ext cx="968458" cy="7661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ОНР</a:t>
            </a:r>
          </a:p>
        </p:txBody>
      </p:sp>
      <p:sp>
        <p:nvSpPr>
          <p:cNvPr id="3" name="Блок-схема: узел 2">
            <a:extLst>
              <a:ext uri="{FF2B5EF4-FFF2-40B4-BE49-F238E27FC236}">
                <a16:creationId xmlns="" xmlns:a16="http://schemas.microsoft.com/office/drawing/2014/main" id="{6BCA9847-BD49-4681-943B-5321601E283C}"/>
              </a:ext>
            </a:extLst>
          </p:cNvPr>
          <p:cNvSpPr/>
          <p:nvPr/>
        </p:nvSpPr>
        <p:spPr>
          <a:xfrm>
            <a:off x="3662733" y="6036945"/>
            <a:ext cx="1030653" cy="77544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ОЗПР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="" xmlns:a16="http://schemas.microsoft.com/office/drawing/2014/main" id="{5B02B778-407D-48CD-8F7F-F6982816BDF6}"/>
              </a:ext>
            </a:extLst>
          </p:cNvPr>
          <p:cNvSpPr/>
          <p:nvPr/>
        </p:nvSpPr>
        <p:spPr>
          <a:xfrm>
            <a:off x="5756925" y="5978802"/>
            <a:ext cx="1008632" cy="77544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ОСДВГ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="" xmlns:a16="http://schemas.microsoft.com/office/drawing/2014/main" id="{D46C0BE2-BD85-40AB-866B-A55217DC7D66}"/>
              </a:ext>
            </a:extLst>
          </p:cNvPr>
          <p:cNvSpPr/>
          <p:nvPr/>
        </p:nvSpPr>
        <p:spPr>
          <a:xfrm>
            <a:off x="7988453" y="5974864"/>
            <a:ext cx="976076" cy="75685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ОДЕЗА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A42A0F-4B43-4D53-85F2-D7AD3C8A8695}"/>
              </a:ext>
            </a:extLst>
          </p:cNvPr>
          <p:cNvSpPr txBox="1"/>
          <p:nvPr/>
        </p:nvSpPr>
        <p:spPr>
          <a:xfrm>
            <a:off x="5050172" y="592724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7B9D6DF8-AB09-4325-B118-2961A36E7C2D}"/>
              </a:ext>
            </a:extLst>
          </p:cNvPr>
          <p:cNvCxnSpPr>
            <a:cxnSpLocks/>
          </p:cNvCxnSpPr>
          <p:nvPr/>
        </p:nvCxnSpPr>
        <p:spPr>
          <a:xfrm flipV="1">
            <a:off x="6804593" y="6380656"/>
            <a:ext cx="1183860" cy="1416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4E36F99-16F6-4066-96B7-E6AF4B550143}"/>
              </a:ext>
            </a:extLst>
          </p:cNvPr>
          <p:cNvSpPr/>
          <p:nvPr/>
        </p:nvSpPr>
        <p:spPr>
          <a:xfrm>
            <a:off x="1317072" y="629174"/>
            <a:ext cx="2470915" cy="69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ЦЕЛЬ-РЕЗУЛЬТАТ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7C42D4D-57E0-4648-BA7F-FAF06A3F973E}"/>
              </a:ext>
            </a:extLst>
          </p:cNvPr>
          <p:cNvSpPr/>
          <p:nvPr/>
        </p:nvSpPr>
        <p:spPr>
          <a:xfrm>
            <a:off x="4486473" y="629174"/>
            <a:ext cx="4967920" cy="746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ОСВОЕНИЕ ПРОГРАММЫ «ЛИТЕРАТУРНОЕ ЧТЕНИЕ»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ЛИЧНОСТНЫЕ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ПРЕДМЕТНЫЕ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МЕТАПРЕДМЕТНЫЕ</a:t>
            </a: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="" xmlns:a16="http://schemas.microsoft.com/office/drawing/2014/main" id="{212E24FF-7D22-4C61-A26D-6DE670964993}"/>
              </a:ext>
            </a:extLst>
          </p:cNvPr>
          <p:cNvSpPr/>
          <p:nvPr/>
        </p:nvSpPr>
        <p:spPr>
          <a:xfrm>
            <a:off x="4736039" y="3982208"/>
            <a:ext cx="1324246" cy="110230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 1- ЗНАНИЯ</a:t>
            </a:r>
          </a:p>
        </p:txBody>
      </p:sp>
      <p:sp>
        <p:nvSpPr>
          <p:cNvPr id="41" name="Стрелка: вверх 40">
            <a:extLst>
              <a:ext uri="{FF2B5EF4-FFF2-40B4-BE49-F238E27FC236}">
                <a16:creationId xmlns="" xmlns:a16="http://schemas.microsoft.com/office/drawing/2014/main" id="{F8C5B840-542F-49D0-9902-2179D6C4C01C}"/>
              </a:ext>
            </a:extLst>
          </p:cNvPr>
          <p:cNvSpPr/>
          <p:nvPr/>
        </p:nvSpPr>
        <p:spPr>
          <a:xfrm flipH="1">
            <a:off x="1975724" y="5800604"/>
            <a:ext cx="62642" cy="24297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="" xmlns:a16="http://schemas.microsoft.com/office/drawing/2014/main" id="{1E92991A-9107-470D-A8C8-321B70E2A525}"/>
              </a:ext>
            </a:extLst>
          </p:cNvPr>
          <p:cNvCxnSpPr>
            <a:cxnSpLocks/>
          </p:cNvCxnSpPr>
          <p:nvPr/>
        </p:nvCxnSpPr>
        <p:spPr>
          <a:xfrm>
            <a:off x="3787987" y="987036"/>
            <a:ext cx="68936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49B6327C-AF6D-42D7-BDE2-D6FACDD394A9}"/>
              </a:ext>
            </a:extLst>
          </p:cNvPr>
          <p:cNvCxnSpPr>
            <a:cxnSpLocks/>
          </p:cNvCxnSpPr>
          <p:nvPr/>
        </p:nvCxnSpPr>
        <p:spPr>
          <a:xfrm>
            <a:off x="4779771" y="6424665"/>
            <a:ext cx="100863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D2055AB-D18C-4DD9-AD82-BD5BD051D172}"/>
              </a:ext>
            </a:extLst>
          </p:cNvPr>
          <p:cNvSpPr txBox="1"/>
          <p:nvPr/>
        </p:nvSpPr>
        <p:spPr>
          <a:xfrm>
            <a:off x="1746266" y="31741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5" name="Стрелка: вверх 84">
            <a:extLst>
              <a:ext uri="{FF2B5EF4-FFF2-40B4-BE49-F238E27FC236}">
                <a16:creationId xmlns="" xmlns:a16="http://schemas.microsoft.com/office/drawing/2014/main" id="{AA0C25E8-32AB-4E49-9B6F-968A73164D9C}"/>
              </a:ext>
            </a:extLst>
          </p:cNvPr>
          <p:cNvSpPr/>
          <p:nvPr/>
        </p:nvSpPr>
        <p:spPr>
          <a:xfrm flipH="1">
            <a:off x="5230889" y="2592124"/>
            <a:ext cx="131758" cy="42897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Звезда: 5 точек 94">
            <a:extLst>
              <a:ext uri="{FF2B5EF4-FFF2-40B4-BE49-F238E27FC236}">
                <a16:creationId xmlns="" xmlns:a16="http://schemas.microsoft.com/office/drawing/2014/main" id="{631BEB84-179A-46AD-9937-35B6B8BC78A9}"/>
              </a:ext>
            </a:extLst>
          </p:cNvPr>
          <p:cNvSpPr/>
          <p:nvPr/>
        </p:nvSpPr>
        <p:spPr>
          <a:xfrm>
            <a:off x="4504021" y="1388904"/>
            <a:ext cx="1624233" cy="1426545"/>
          </a:xfrm>
          <a:prstGeom prst="star5">
            <a:avLst>
              <a:gd name="adj" fmla="val 24772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 3-ЦСД</a:t>
            </a:r>
          </a:p>
        </p:txBody>
      </p:sp>
      <p:sp>
        <p:nvSpPr>
          <p:cNvPr id="96" name="Облако 95">
            <a:extLst>
              <a:ext uri="{FF2B5EF4-FFF2-40B4-BE49-F238E27FC236}">
                <a16:creationId xmlns="" xmlns:a16="http://schemas.microsoft.com/office/drawing/2014/main" id="{66692667-2AFE-4FFF-8B38-FF4988525970}"/>
              </a:ext>
            </a:extLst>
          </p:cNvPr>
          <p:cNvSpPr/>
          <p:nvPr/>
        </p:nvSpPr>
        <p:spPr>
          <a:xfrm>
            <a:off x="4616900" y="2899181"/>
            <a:ext cx="1511355" cy="1005403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 2-взаимосвязи</a:t>
            </a:r>
          </a:p>
        </p:txBody>
      </p:sp>
      <p:sp>
        <p:nvSpPr>
          <p:cNvPr id="98" name="Блок-схема: узел 97">
            <a:extLst>
              <a:ext uri="{FF2B5EF4-FFF2-40B4-BE49-F238E27FC236}">
                <a16:creationId xmlns="" xmlns:a16="http://schemas.microsoft.com/office/drawing/2014/main" id="{8EA9B2B6-E588-49C9-8F1E-ED81158DC5DA}"/>
              </a:ext>
            </a:extLst>
          </p:cNvPr>
          <p:cNvSpPr/>
          <p:nvPr/>
        </p:nvSpPr>
        <p:spPr>
          <a:xfrm>
            <a:off x="1498475" y="5043746"/>
            <a:ext cx="939360" cy="75685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ОБЪЕМ</a:t>
            </a:r>
          </a:p>
        </p:txBody>
      </p:sp>
      <p:sp>
        <p:nvSpPr>
          <p:cNvPr id="100" name="Блок-схема: узел 99">
            <a:extLst>
              <a:ext uri="{FF2B5EF4-FFF2-40B4-BE49-F238E27FC236}">
                <a16:creationId xmlns="" xmlns:a16="http://schemas.microsoft.com/office/drawing/2014/main" id="{A8DDF8D5-36FC-46FC-BC13-730997E79AA1}"/>
              </a:ext>
            </a:extLst>
          </p:cNvPr>
          <p:cNvSpPr/>
          <p:nvPr/>
        </p:nvSpPr>
        <p:spPr>
          <a:xfrm>
            <a:off x="5393144" y="5071169"/>
            <a:ext cx="939360" cy="75685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ФОД</a:t>
            </a:r>
          </a:p>
        </p:txBody>
      </p:sp>
      <p:sp>
        <p:nvSpPr>
          <p:cNvPr id="101" name="Блок-схема: узел 100">
            <a:extLst>
              <a:ext uri="{FF2B5EF4-FFF2-40B4-BE49-F238E27FC236}">
                <a16:creationId xmlns="" xmlns:a16="http://schemas.microsoft.com/office/drawing/2014/main" id="{65C69C9B-907A-4E2B-A533-DA3C7CB99F33}"/>
              </a:ext>
            </a:extLst>
          </p:cNvPr>
          <p:cNvSpPr/>
          <p:nvPr/>
        </p:nvSpPr>
        <p:spPr>
          <a:xfrm>
            <a:off x="2836976" y="5019528"/>
            <a:ext cx="939360" cy="75685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ТЕМП</a:t>
            </a:r>
          </a:p>
        </p:txBody>
      </p:sp>
      <p:sp>
        <p:nvSpPr>
          <p:cNvPr id="102" name="Блок-схема: узел 101">
            <a:extLst>
              <a:ext uri="{FF2B5EF4-FFF2-40B4-BE49-F238E27FC236}">
                <a16:creationId xmlns="" xmlns:a16="http://schemas.microsoft.com/office/drawing/2014/main" id="{C80C5331-4430-451A-A45B-DB39D326F509}"/>
              </a:ext>
            </a:extLst>
          </p:cNvPr>
          <p:cNvSpPr/>
          <p:nvPr/>
        </p:nvSpPr>
        <p:spPr>
          <a:xfrm>
            <a:off x="4099484" y="5084517"/>
            <a:ext cx="939360" cy="75685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ВРЕМЯ</a:t>
            </a:r>
          </a:p>
        </p:txBody>
      </p:sp>
      <p:sp>
        <p:nvSpPr>
          <p:cNvPr id="103" name="Блок-схема: узел 102">
            <a:extLst>
              <a:ext uri="{FF2B5EF4-FFF2-40B4-BE49-F238E27FC236}">
                <a16:creationId xmlns="" xmlns:a16="http://schemas.microsoft.com/office/drawing/2014/main" id="{42E91B84-B52B-4DBB-B97B-4661049728B3}"/>
              </a:ext>
            </a:extLst>
          </p:cNvPr>
          <p:cNvSpPr/>
          <p:nvPr/>
        </p:nvSpPr>
        <p:spPr>
          <a:xfrm>
            <a:off x="6771585" y="5071169"/>
            <a:ext cx="939360" cy="75685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СПОСОБЫ</a:t>
            </a:r>
          </a:p>
        </p:txBody>
      </p:sp>
      <p:sp>
        <p:nvSpPr>
          <p:cNvPr id="104" name="Блок-схема: узел 103">
            <a:extLst>
              <a:ext uri="{FF2B5EF4-FFF2-40B4-BE49-F238E27FC236}">
                <a16:creationId xmlns="" xmlns:a16="http://schemas.microsoft.com/office/drawing/2014/main" id="{105C323B-4B37-43C8-B855-AD6F2C4FB349}"/>
              </a:ext>
            </a:extLst>
          </p:cNvPr>
          <p:cNvSpPr/>
          <p:nvPr/>
        </p:nvSpPr>
        <p:spPr>
          <a:xfrm>
            <a:off x="8011996" y="5065667"/>
            <a:ext cx="939360" cy="75685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УС</a:t>
            </a:r>
            <a:endParaRPr lang="ru-RU" sz="1200" b="1" dirty="0"/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="" xmlns:a16="http://schemas.microsoft.com/office/drawing/2014/main" id="{6B1480FD-3A27-4261-AC70-89F3ACA90B6D}"/>
              </a:ext>
            </a:extLst>
          </p:cNvPr>
          <p:cNvCxnSpPr>
            <a:cxnSpLocks/>
            <a:stCxn id="2" idx="6"/>
            <a:endCxn id="103" idx="3"/>
          </p:cNvCxnSpPr>
          <p:nvPr/>
        </p:nvCxnSpPr>
        <p:spPr>
          <a:xfrm flipV="1">
            <a:off x="2447887" y="5717188"/>
            <a:ext cx="4461264" cy="686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="" xmlns:a16="http://schemas.microsoft.com/office/drawing/2014/main" id="{1141B678-FF06-4C03-9766-EED2781D8EF4}"/>
              </a:ext>
            </a:extLst>
          </p:cNvPr>
          <p:cNvCxnSpPr>
            <a:cxnSpLocks/>
            <a:stCxn id="103" idx="1"/>
          </p:cNvCxnSpPr>
          <p:nvPr/>
        </p:nvCxnSpPr>
        <p:spPr>
          <a:xfrm flipH="1" flipV="1">
            <a:off x="5987999" y="4765848"/>
            <a:ext cx="921152" cy="416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Стрелка: вверх 111">
            <a:extLst>
              <a:ext uri="{FF2B5EF4-FFF2-40B4-BE49-F238E27FC236}">
                <a16:creationId xmlns="" xmlns:a16="http://schemas.microsoft.com/office/drawing/2014/main" id="{FA44E2BE-9AA0-456B-AA28-D5016CB03F9C}"/>
              </a:ext>
            </a:extLst>
          </p:cNvPr>
          <p:cNvSpPr/>
          <p:nvPr/>
        </p:nvSpPr>
        <p:spPr>
          <a:xfrm flipH="1">
            <a:off x="5327263" y="3884717"/>
            <a:ext cx="131759" cy="288087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="" xmlns:a16="http://schemas.microsoft.com/office/drawing/2014/main" id="{5EBBB940-4CDB-49B6-B5B7-E758DBAF793C}"/>
              </a:ext>
            </a:extLst>
          </p:cNvPr>
          <p:cNvCxnSpPr>
            <a:cxnSpLocks/>
            <a:endCxn id="101" idx="5"/>
          </p:cNvCxnSpPr>
          <p:nvPr/>
        </p:nvCxnSpPr>
        <p:spPr>
          <a:xfrm flipH="1" flipV="1">
            <a:off x="3638770" y="5665547"/>
            <a:ext cx="548512" cy="3842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>
              <a:ext uri="{FF2B5EF4-FFF2-40B4-BE49-F238E27FC236}">
                <a16:creationId xmlns="" xmlns:a16="http://schemas.microsoft.com/office/drawing/2014/main" id="{98CDA006-2341-4A9B-BD7F-63F188B0BCAF}"/>
              </a:ext>
            </a:extLst>
          </p:cNvPr>
          <p:cNvCxnSpPr>
            <a:cxnSpLocks/>
            <a:endCxn id="98" idx="5"/>
          </p:cNvCxnSpPr>
          <p:nvPr/>
        </p:nvCxnSpPr>
        <p:spPr>
          <a:xfrm flipH="1" flipV="1">
            <a:off x="2300269" y="5689765"/>
            <a:ext cx="1338996" cy="6359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>
            <a:extLst>
              <a:ext uri="{FF2B5EF4-FFF2-40B4-BE49-F238E27FC236}">
                <a16:creationId xmlns="" xmlns:a16="http://schemas.microsoft.com/office/drawing/2014/main" id="{893F1D22-6EBC-41F2-8BC6-B74EF4D6AB50}"/>
              </a:ext>
            </a:extLst>
          </p:cNvPr>
          <p:cNvCxnSpPr>
            <a:cxnSpLocks/>
            <a:stCxn id="3" idx="6"/>
            <a:endCxn id="104" idx="3"/>
          </p:cNvCxnSpPr>
          <p:nvPr/>
        </p:nvCxnSpPr>
        <p:spPr>
          <a:xfrm flipV="1">
            <a:off x="4693386" y="5711686"/>
            <a:ext cx="3456176" cy="7129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>
            <a:extLst>
              <a:ext uri="{FF2B5EF4-FFF2-40B4-BE49-F238E27FC236}">
                <a16:creationId xmlns="" xmlns:a16="http://schemas.microsoft.com/office/drawing/2014/main" id="{28B49879-A1FC-4CD0-83E2-168CD59FF494}"/>
              </a:ext>
            </a:extLst>
          </p:cNvPr>
          <p:cNvCxnSpPr>
            <a:cxnSpLocks/>
          </p:cNvCxnSpPr>
          <p:nvPr/>
        </p:nvCxnSpPr>
        <p:spPr>
          <a:xfrm flipH="1" flipV="1">
            <a:off x="6039441" y="4395382"/>
            <a:ext cx="2078502" cy="9734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67F54D95-9913-4D0E-A00C-AAE2A7F26FF8}"/>
              </a:ext>
            </a:extLst>
          </p:cNvPr>
          <p:cNvCxnSpPr>
            <a:cxnSpLocks/>
          </p:cNvCxnSpPr>
          <p:nvPr/>
        </p:nvCxnSpPr>
        <p:spPr>
          <a:xfrm flipV="1">
            <a:off x="2437911" y="6424665"/>
            <a:ext cx="1183860" cy="1416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>
            <a:extLst>
              <a:ext uri="{FF2B5EF4-FFF2-40B4-BE49-F238E27FC236}">
                <a16:creationId xmlns="" xmlns:a16="http://schemas.microsoft.com/office/drawing/2014/main" id="{191A9861-3647-4261-93A5-03A061793529}"/>
              </a:ext>
            </a:extLst>
          </p:cNvPr>
          <p:cNvCxnSpPr>
            <a:stCxn id="3" idx="0"/>
          </p:cNvCxnSpPr>
          <p:nvPr/>
        </p:nvCxnSpPr>
        <p:spPr>
          <a:xfrm flipV="1">
            <a:off x="4178060" y="5770146"/>
            <a:ext cx="192604" cy="26679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>
            <a:extLst>
              <a:ext uri="{FF2B5EF4-FFF2-40B4-BE49-F238E27FC236}">
                <a16:creationId xmlns="" xmlns:a16="http://schemas.microsoft.com/office/drawing/2014/main" id="{E9E2C90C-CE0D-4B16-94D2-B335032D2431}"/>
              </a:ext>
            </a:extLst>
          </p:cNvPr>
          <p:cNvCxnSpPr/>
          <p:nvPr/>
        </p:nvCxnSpPr>
        <p:spPr>
          <a:xfrm flipV="1">
            <a:off x="4764534" y="4896278"/>
            <a:ext cx="192604" cy="26679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="" xmlns:a16="http://schemas.microsoft.com/office/drawing/2014/main" id="{CEC8D25D-41CF-4B5C-A4BF-4906F9CC281E}"/>
              </a:ext>
            </a:extLst>
          </p:cNvPr>
          <p:cNvCxnSpPr>
            <a:stCxn id="98" idx="7"/>
          </p:cNvCxnSpPr>
          <p:nvPr/>
        </p:nvCxnSpPr>
        <p:spPr>
          <a:xfrm flipV="1">
            <a:off x="2300269" y="4645451"/>
            <a:ext cx="2399860" cy="509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>
            <a:extLst>
              <a:ext uri="{FF2B5EF4-FFF2-40B4-BE49-F238E27FC236}">
                <a16:creationId xmlns="" xmlns:a16="http://schemas.microsoft.com/office/drawing/2014/main" id="{B2726226-D815-4EEB-B157-F512F7CE9593}"/>
              </a:ext>
            </a:extLst>
          </p:cNvPr>
          <p:cNvCxnSpPr/>
          <p:nvPr/>
        </p:nvCxnSpPr>
        <p:spPr>
          <a:xfrm flipV="1">
            <a:off x="2334488" y="4614195"/>
            <a:ext cx="2399860" cy="509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>
            <a:extLst>
              <a:ext uri="{FF2B5EF4-FFF2-40B4-BE49-F238E27FC236}">
                <a16:creationId xmlns="" xmlns:a16="http://schemas.microsoft.com/office/drawing/2014/main" id="{C5A911CE-CA31-44F0-897F-0C28A3F65C0A}"/>
              </a:ext>
            </a:extLst>
          </p:cNvPr>
          <p:cNvCxnSpPr>
            <a:cxnSpLocks/>
            <a:stCxn id="101" idx="7"/>
          </p:cNvCxnSpPr>
          <p:nvPr/>
        </p:nvCxnSpPr>
        <p:spPr>
          <a:xfrm flipV="1">
            <a:off x="3638770" y="4768146"/>
            <a:ext cx="1118123" cy="36222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>
            <a:extLst>
              <a:ext uri="{FF2B5EF4-FFF2-40B4-BE49-F238E27FC236}">
                <a16:creationId xmlns="" xmlns:a16="http://schemas.microsoft.com/office/drawing/2014/main" id="{76B6A752-29CF-457A-9D07-4AAE705D30B3}"/>
              </a:ext>
            </a:extLst>
          </p:cNvPr>
          <p:cNvCxnSpPr>
            <a:cxnSpLocks/>
            <a:stCxn id="100" idx="0"/>
          </p:cNvCxnSpPr>
          <p:nvPr/>
        </p:nvCxnSpPr>
        <p:spPr>
          <a:xfrm flipV="1">
            <a:off x="5862824" y="4876493"/>
            <a:ext cx="10838" cy="1946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>
            <a:extLst>
              <a:ext uri="{FF2B5EF4-FFF2-40B4-BE49-F238E27FC236}">
                <a16:creationId xmlns="" xmlns:a16="http://schemas.microsoft.com/office/drawing/2014/main" id="{2F62121A-A37D-4C29-9620-6EE5FC332729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6079369" y="5782012"/>
            <a:ext cx="181872" cy="1967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>
            <a:extLst>
              <a:ext uri="{FF2B5EF4-FFF2-40B4-BE49-F238E27FC236}">
                <a16:creationId xmlns="" xmlns:a16="http://schemas.microsoft.com/office/drawing/2014/main" id="{F914DB9A-4A74-4ACF-8817-97E8C3CC31C7}"/>
              </a:ext>
            </a:extLst>
          </p:cNvPr>
          <p:cNvCxnSpPr>
            <a:cxnSpLocks/>
            <a:endCxn id="103" idx="3"/>
          </p:cNvCxnSpPr>
          <p:nvPr/>
        </p:nvCxnSpPr>
        <p:spPr>
          <a:xfrm flipV="1">
            <a:off x="6403598" y="5717188"/>
            <a:ext cx="505553" cy="47016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>
            <a:extLst>
              <a:ext uri="{FF2B5EF4-FFF2-40B4-BE49-F238E27FC236}">
                <a16:creationId xmlns="" xmlns:a16="http://schemas.microsoft.com/office/drawing/2014/main" id="{78D6E6C0-5656-4B69-9E6B-1536BBB38DD2}"/>
              </a:ext>
            </a:extLst>
          </p:cNvPr>
          <p:cNvCxnSpPr/>
          <p:nvPr/>
        </p:nvCxnSpPr>
        <p:spPr>
          <a:xfrm flipH="1" flipV="1">
            <a:off x="3602007" y="5552474"/>
            <a:ext cx="2444666" cy="74279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>
            <a:extLst>
              <a:ext uri="{FF2B5EF4-FFF2-40B4-BE49-F238E27FC236}">
                <a16:creationId xmlns="" xmlns:a16="http://schemas.microsoft.com/office/drawing/2014/main" id="{0E949E23-E474-4B97-BAAF-7C26EBDD3C35}"/>
              </a:ext>
            </a:extLst>
          </p:cNvPr>
          <p:cNvCxnSpPr>
            <a:cxnSpLocks/>
          </p:cNvCxnSpPr>
          <p:nvPr/>
        </p:nvCxnSpPr>
        <p:spPr>
          <a:xfrm flipV="1">
            <a:off x="7641832" y="5468683"/>
            <a:ext cx="411696" cy="120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>
            <a:extLst>
              <a:ext uri="{FF2B5EF4-FFF2-40B4-BE49-F238E27FC236}">
                <a16:creationId xmlns="" xmlns:a16="http://schemas.microsoft.com/office/drawing/2014/main" id="{108C6E1B-52EC-44BD-B892-74E9671C398D}"/>
              </a:ext>
            </a:extLst>
          </p:cNvPr>
          <p:cNvCxnSpPr>
            <a:cxnSpLocks/>
            <a:stCxn id="7" idx="0"/>
            <a:endCxn id="104" idx="4"/>
          </p:cNvCxnSpPr>
          <p:nvPr/>
        </p:nvCxnSpPr>
        <p:spPr>
          <a:xfrm flipV="1">
            <a:off x="8476491" y="5822525"/>
            <a:ext cx="5185" cy="1523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="" xmlns:a16="http://schemas.microsoft.com/office/drawing/2014/main" id="{72923829-2F0B-43DF-A349-F5B62D01F499}"/>
              </a:ext>
            </a:extLst>
          </p:cNvPr>
          <p:cNvCxnSpPr>
            <a:stCxn id="7" idx="1"/>
            <a:endCxn id="103" idx="5"/>
          </p:cNvCxnSpPr>
          <p:nvPr/>
        </p:nvCxnSpPr>
        <p:spPr>
          <a:xfrm flipH="1" flipV="1">
            <a:off x="7573379" y="5717188"/>
            <a:ext cx="558017" cy="36851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>
            <a:extLst>
              <a:ext uri="{FF2B5EF4-FFF2-40B4-BE49-F238E27FC236}">
                <a16:creationId xmlns="" xmlns:a16="http://schemas.microsoft.com/office/drawing/2014/main" id="{6484B2A5-3C8F-4799-80C7-478FF32757E0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6293937" y="5597247"/>
            <a:ext cx="1694516" cy="7560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>
            <a:extLst>
              <a:ext uri="{FF2B5EF4-FFF2-40B4-BE49-F238E27FC236}">
                <a16:creationId xmlns="" xmlns:a16="http://schemas.microsoft.com/office/drawing/2014/main" id="{F799D999-FF8C-414B-ADCF-6BEBB0BE3ED4}"/>
              </a:ext>
            </a:extLst>
          </p:cNvPr>
          <p:cNvCxnSpPr>
            <a:cxnSpLocks/>
            <a:stCxn id="104" idx="1"/>
            <a:endCxn id="26" idx="7"/>
          </p:cNvCxnSpPr>
          <p:nvPr/>
        </p:nvCxnSpPr>
        <p:spPr>
          <a:xfrm flipH="1" flipV="1">
            <a:off x="5866354" y="4143637"/>
            <a:ext cx="2283208" cy="10328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>
            <a:extLst>
              <a:ext uri="{FF2B5EF4-FFF2-40B4-BE49-F238E27FC236}">
                <a16:creationId xmlns="" xmlns:a16="http://schemas.microsoft.com/office/drawing/2014/main" id="{B40B32C3-AAA8-4B84-A716-761C41759EE7}"/>
              </a:ext>
            </a:extLst>
          </p:cNvPr>
          <p:cNvCxnSpPr>
            <a:stCxn id="101" idx="6"/>
          </p:cNvCxnSpPr>
          <p:nvPr/>
        </p:nvCxnSpPr>
        <p:spPr>
          <a:xfrm flipV="1">
            <a:off x="3776336" y="4844544"/>
            <a:ext cx="1037693" cy="5534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>
            <a:extLst>
              <a:ext uri="{FF2B5EF4-FFF2-40B4-BE49-F238E27FC236}">
                <a16:creationId xmlns="" xmlns:a16="http://schemas.microsoft.com/office/drawing/2014/main" id="{B7A76E71-5969-443D-99C2-F8145BA4936B}"/>
              </a:ext>
            </a:extLst>
          </p:cNvPr>
          <p:cNvCxnSpPr>
            <a:stCxn id="100" idx="1"/>
            <a:endCxn id="26" idx="4"/>
          </p:cNvCxnSpPr>
          <p:nvPr/>
        </p:nvCxnSpPr>
        <p:spPr>
          <a:xfrm flipH="1" flipV="1">
            <a:off x="5398162" y="5084517"/>
            <a:ext cx="132548" cy="9749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 стрелкой 206">
            <a:extLst>
              <a:ext uri="{FF2B5EF4-FFF2-40B4-BE49-F238E27FC236}">
                <a16:creationId xmlns="" xmlns:a16="http://schemas.microsoft.com/office/drawing/2014/main" id="{57E1EC2E-E1D2-4C4B-AB23-8235F1D9D7F6}"/>
              </a:ext>
            </a:extLst>
          </p:cNvPr>
          <p:cNvCxnSpPr>
            <a:cxnSpLocks/>
          </p:cNvCxnSpPr>
          <p:nvPr/>
        </p:nvCxnSpPr>
        <p:spPr>
          <a:xfrm flipH="1" flipV="1">
            <a:off x="5938042" y="4813493"/>
            <a:ext cx="866551" cy="47157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71EA6BB9-D5AD-4A9B-8C70-8588C75A568A}"/>
              </a:ext>
            </a:extLst>
          </p:cNvPr>
          <p:cNvSpPr txBox="1"/>
          <p:nvPr/>
        </p:nvSpPr>
        <p:spPr>
          <a:xfrm>
            <a:off x="1215426" y="141672"/>
            <a:ext cx="813732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ИНДИВИДУАЛЬНАЯ ОБРАЗОВАТЕЛЬНАЯ ТРАЕКТОРИЯ (ИОТ)</a:t>
            </a:r>
          </a:p>
        </p:txBody>
      </p:sp>
      <p:sp>
        <p:nvSpPr>
          <p:cNvPr id="215" name="Выноска: стрелка влево 214">
            <a:extLst>
              <a:ext uri="{FF2B5EF4-FFF2-40B4-BE49-F238E27FC236}">
                <a16:creationId xmlns="" xmlns:a16="http://schemas.microsoft.com/office/drawing/2014/main" id="{AED727D0-D8E4-4296-9DB1-2273D86F2659}"/>
              </a:ext>
            </a:extLst>
          </p:cNvPr>
          <p:cNvSpPr/>
          <p:nvPr/>
        </p:nvSpPr>
        <p:spPr>
          <a:xfrm>
            <a:off x="7237715" y="1388904"/>
            <a:ext cx="2115032" cy="356592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/>
              <a:t>СОДЕРЖАНИЕ</a:t>
            </a:r>
            <a:r>
              <a:rPr lang="ru-RU" dirty="0"/>
              <a:t> </a:t>
            </a:r>
            <a:r>
              <a:rPr lang="ru-RU" b="1" dirty="0"/>
              <a:t>УД</a:t>
            </a:r>
          </a:p>
        </p:txBody>
      </p:sp>
      <p:sp>
        <p:nvSpPr>
          <p:cNvPr id="216" name="Выноска: стрелка вправо 215">
            <a:extLst>
              <a:ext uri="{FF2B5EF4-FFF2-40B4-BE49-F238E27FC236}">
                <a16:creationId xmlns="" xmlns:a16="http://schemas.microsoft.com/office/drawing/2014/main" id="{411821C1-0988-4708-AD50-380EBF6DA321}"/>
              </a:ext>
            </a:extLst>
          </p:cNvPr>
          <p:cNvSpPr/>
          <p:nvPr/>
        </p:nvSpPr>
        <p:spPr>
          <a:xfrm>
            <a:off x="293333" y="4614195"/>
            <a:ext cx="1212711" cy="1313047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dirty="0"/>
              <a:t>УСЛОВИЯ ВЫБОРА</a:t>
            </a:r>
          </a:p>
        </p:txBody>
      </p:sp>
      <p:sp>
        <p:nvSpPr>
          <p:cNvPr id="217" name="Выноска: стрелка вправо 216">
            <a:extLst>
              <a:ext uri="{FF2B5EF4-FFF2-40B4-BE49-F238E27FC236}">
                <a16:creationId xmlns="" xmlns:a16="http://schemas.microsoft.com/office/drawing/2014/main" id="{1A3FA302-785A-4AEB-BA26-043F68E390B2}"/>
              </a:ext>
            </a:extLst>
          </p:cNvPr>
          <p:cNvSpPr/>
          <p:nvPr/>
        </p:nvSpPr>
        <p:spPr>
          <a:xfrm>
            <a:off x="352882" y="5922089"/>
            <a:ext cx="1087499" cy="103562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/>
              <a:t>обучающиеся</a:t>
            </a:r>
          </a:p>
        </p:txBody>
      </p:sp>
    </p:spTree>
    <p:extLst>
      <p:ext uri="{BB962C8B-B14F-4D97-AF65-F5344CB8AC3E}">
        <p14:creationId xmlns="" xmlns:p14="http://schemas.microsoft.com/office/powerpoint/2010/main" val="19261655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0A2F689-3BE0-4858-AA6E-6C7B8AEAE52E}"/>
              </a:ext>
            </a:extLst>
          </p:cNvPr>
          <p:cNvSpPr/>
          <p:nvPr/>
        </p:nvSpPr>
        <p:spPr>
          <a:xfrm>
            <a:off x="385894" y="327171"/>
            <a:ext cx="9076888" cy="453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Миссия учителя в инклюзивном образовании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9170B5BB-0ECB-45F1-8A8E-EC4B0B9EA4F7}"/>
              </a:ext>
            </a:extLst>
          </p:cNvPr>
          <p:cNvSpPr/>
          <p:nvPr/>
        </p:nvSpPr>
        <p:spPr>
          <a:xfrm>
            <a:off x="698099" y="2554002"/>
            <a:ext cx="1302836" cy="194414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Поддержка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C2D839B1-CEA6-47C1-8A88-A6E2B0DEFF9D}"/>
              </a:ext>
            </a:extLst>
          </p:cNvPr>
          <p:cNvSpPr/>
          <p:nvPr/>
        </p:nvSpPr>
        <p:spPr>
          <a:xfrm>
            <a:off x="2945424" y="2554002"/>
            <a:ext cx="1302836" cy="1944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Мотиватор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CE6DEDC4-3143-43B5-B3E6-2A67674D4440}"/>
              </a:ext>
            </a:extLst>
          </p:cNvPr>
          <p:cNvSpPr/>
          <p:nvPr/>
        </p:nvSpPr>
        <p:spPr>
          <a:xfrm>
            <a:off x="3046767" y="960072"/>
            <a:ext cx="1302836" cy="194414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ОЗПР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F77BEBD0-C56E-4C96-89DB-A672284B3FEE}"/>
              </a:ext>
            </a:extLst>
          </p:cNvPr>
          <p:cNvSpPr/>
          <p:nvPr/>
        </p:nvSpPr>
        <p:spPr>
          <a:xfrm>
            <a:off x="5323299" y="2519432"/>
            <a:ext cx="1302836" cy="1944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Организа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тор</a:t>
            </a:r>
            <a:endParaRPr lang="ru-RU" sz="1600" b="1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3DD2628C-4B6F-49DE-AB7A-DC0BF2CEA398}"/>
              </a:ext>
            </a:extLst>
          </p:cNvPr>
          <p:cNvSpPr/>
          <p:nvPr/>
        </p:nvSpPr>
        <p:spPr>
          <a:xfrm>
            <a:off x="5221956" y="995248"/>
            <a:ext cx="1302836" cy="194414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ОСДВГ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D22D191-D2C5-4BAA-A4C6-28EF20411DA2}"/>
              </a:ext>
            </a:extLst>
          </p:cNvPr>
          <p:cNvSpPr/>
          <p:nvPr/>
        </p:nvSpPr>
        <p:spPr>
          <a:xfrm>
            <a:off x="7529478" y="2554002"/>
            <a:ext cx="1404179" cy="1909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Коммуникатор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6724093-FFC0-42D1-B085-430019E390CC}"/>
              </a:ext>
            </a:extLst>
          </p:cNvPr>
          <p:cNvSpPr/>
          <p:nvPr/>
        </p:nvSpPr>
        <p:spPr>
          <a:xfrm>
            <a:off x="7529478" y="995248"/>
            <a:ext cx="1302836" cy="1944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ОДЕЗА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5A318F1-A5E0-4445-B400-BF3AEF9285BE}"/>
              </a:ext>
            </a:extLst>
          </p:cNvPr>
          <p:cNvSpPr/>
          <p:nvPr/>
        </p:nvSpPr>
        <p:spPr>
          <a:xfrm>
            <a:off x="651917" y="960072"/>
            <a:ext cx="1302836" cy="19441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ОНР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03F95CC-E5C1-4F3E-AB80-761D6253DF45}"/>
              </a:ext>
            </a:extLst>
          </p:cNvPr>
          <p:cNvSpPr/>
          <p:nvPr/>
        </p:nvSpPr>
        <p:spPr>
          <a:xfrm>
            <a:off x="698099" y="4876081"/>
            <a:ext cx="9163644" cy="453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 учителя знающего к учителю умеющему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A20780-BF88-4CAF-A1CF-5BE687183B8B}"/>
              </a:ext>
            </a:extLst>
          </p:cNvPr>
          <p:cNvSpPr/>
          <p:nvPr/>
        </p:nvSpPr>
        <p:spPr>
          <a:xfrm>
            <a:off x="698099" y="5779276"/>
            <a:ext cx="9163644" cy="453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Профессиональные компетенции: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18389079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60B17E-44F4-45BE-8EB7-94424210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155575"/>
            <a:ext cx="11139515" cy="1724740"/>
          </a:xfrm>
        </p:spPr>
        <p:txBody>
          <a:bodyPr>
            <a:normAutofit fontScale="90000"/>
          </a:bodyPr>
          <a:lstStyle/>
          <a:p>
            <a:pPr marL="45720" indent="0" algn="ctr"/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БЛАГОДАРЮ  </a:t>
            </a:r>
            <a:br>
              <a:rPr lang="ru-RU" sz="60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ВНИМАНИЕ!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79A5762-484E-455B-A81A-3318C5F5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2057559"/>
            <a:ext cx="6306144" cy="44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005054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29727898"/>
              </p:ext>
            </p:extLst>
          </p:nvPr>
        </p:nvGraphicFramePr>
        <p:xfrm>
          <a:off x="135354" y="885501"/>
          <a:ext cx="9952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003" y="152730"/>
            <a:ext cx="966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Современные вызовы как ситуация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270346443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844368457"/>
              </p:ext>
            </p:extLst>
          </p:nvPr>
        </p:nvGraphicFramePr>
        <p:xfrm>
          <a:off x="0" y="756315"/>
          <a:ext cx="9952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8507" y="152730"/>
            <a:ext cx="955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Концептуальные идеи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53D288-919D-4137-BAD9-7612CF459A16}"/>
              </a:ext>
            </a:extLst>
          </p:cNvPr>
          <p:cNvSpPr txBox="1"/>
          <p:nvPr/>
        </p:nvSpPr>
        <p:spPr>
          <a:xfrm>
            <a:off x="5654180" y="5335398"/>
            <a:ext cx="12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Здоровье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сбережение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34AACE-FC22-4FD0-A2B7-2C97C2EF7FCC}"/>
              </a:ext>
            </a:extLst>
          </p:cNvPr>
          <p:cNvSpPr txBox="1"/>
          <p:nvPr/>
        </p:nvSpPr>
        <p:spPr>
          <a:xfrm>
            <a:off x="2613828" y="5396950"/>
            <a:ext cx="19575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Индивидуально-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диференцированный</a:t>
            </a:r>
            <a:endParaRPr lang="ru-RU" sz="1050" b="1" dirty="0">
              <a:solidFill>
                <a:schemeClr val="bg1"/>
              </a:solidFill>
            </a:endParaRP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подход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8E0680-AFEF-4908-B4DB-C7DCBD368C82}"/>
              </a:ext>
            </a:extLst>
          </p:cNvPr>
          <p:cNvSpPr txBox="1"/>
          <p:nvPr/>
        </p:nvSpPr>
        <p:spPr>
          <a:xfrm>
            <a:off x="4165160" y="137579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Деятельностный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подход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4EFBC0-6F8A-42E6-87CF-CA1C69C4755E}"/>
              </a:ext>
            </a:extLst>
          </p:cNvPr>
          <p:cNvSpPr txBox="1"/>
          <p:nvPr/>
        </p:nvSpPr>
        <p:spPr>
          <a:xfrm flipH="1">
            <a:off x="6421352" y="2726422"/>
            <a:ext cx="1212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Культуросо</a:t>
            </a:r>
            <a:r>
              <a:rPr lang="ru-RU" sz="1400" dirty="0">
                <a:solidFill>
                  <a:schemeClr val="bg1"/>
                </a:solidFill>
              </a:rPr>
              <a:t>-образный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подход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916E069-3092-4936-90F3-0A2CC6529287}"/>
              </a:ext>
            </a:extLst>
          </p:cNvPr>
          <p:cNvSpPr txBox="1"/>
          <p:nvPr/>
        </p:nvSpPr>
        <p:spPr>
          <a:xfrm>
            <a:off x="2239120" y="2818755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Системно-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средовой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7F632F-8592-4FBD-A110-0BFDD7CDD8A2}"/>
              </a:ext>
            </a:extLst>
          </p:cNvPr>
          <p:cNvSpPr txBox="1"/>
          <p:nvPr/>
        </p:nvSpPr>
        <p:spPr>
          <a:xfrm>
            <a:off x="4437670" y="3517427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Модель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ППС</a:t>
            </a:r>
          </a:p>
        </p:txBody>
      </p:sp>
    </p:spTree>
    <p:extLst>
      <p:ext uri="{BB962C8B-B14F-4D97-AF65-F5344CB8AC3E}">
        <p14:creationId xmlns="" xmlns:p14="http://schemas.microsoft.com/office/powerpoint/2010/main" val="341496915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B1AEEC-42B7-4D3B-9987-63CBA7051D1E}"/>
              </a:ext>
            </a:extLst>
          </p:cNvPr>
          <p:cNvSpPr/>
          <p:nvPr/>
        </p:nvSpPr>
        <p:spPr>
          <a:xfrm>
            <a:off x="502276" y="276837"/>
            <a:ext cx="8976575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Психолого-педагогическое </a:t>
            </a:r>
            <a:r>
              <a:rPr lang="ru-RU" sz="2800" dirty="0" smtClean="0"/>
              <a:t>сопровождение – это целостная система видов деятельности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108360" y="2457715"/>
            <a:ext cx="1931831" cy="4444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УЧИТЕЛЬ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1977" y="2319254"/>
            <a:ext cx="1223492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1977" y="1416673"/>
            <a:ext cx="1197738" cy="56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71330" y="1442427"/>
            <a:ext cx="1437062" cy="70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693574" y="1983344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35721" y="2457715"/>
            <a:ext cx="1372671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ИНТЕРЕС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71977" y="3276667"/>
            <a:ext cx="1191292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71977" y="4273636"/>
            <a:ext cx="1223492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УЗ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71977" y="5228820"/>
            <a:ext cx="1223492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СПОСОБЫ ПОЗНАНИЯ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171977" y="6153946"/>
            <a:ext cx="1223492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1674248" y="5902818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689285" y="4878941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1674249" y="3950665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1680684" y="2949339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87237" y="3328736"/>
            <a:ext cx="1321156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МОТИВ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887237" y="4273636"/>
            <a:ext cx="1321156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ПОТРЕБНОСТИ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887236" y="5239546"/>
            <a:ext cx="1321157" cy="67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ЦО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887236" y="6153946"/>
            <a:ext cx="1321158" cy="748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/>
              <a:t>САМОКОНТРОЛЬ, САМООЦЕНКА</a:t>
            </a:r>
            <a:endParaRPr lang="ru-RU" sz="1200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5962381" y="3410722"/>
            <a:ext cx="1931297" cy="321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стимулирование</a:t>
            </a:r>
            <a:endParaRPr lang="ru-RU" sz="1400" dirty="0"/>
          </a:p>
        </p:txBody>
      </p:sp>
      <p:sp>
        <p:nvSpPr>
          <p:cNvPr id="48" name="Стрелка вправо 47"/>
          <p:cNvSpPr/>
          <p:nvPr/>
        </p:nvSpPr>
        <p:spPr>
          <a:xfrm>
            <a:off x="5842718" y="5389385"/>
            <a:ext cx="1996226" cy="504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и коррекция</a:t>
            </a:r>
            <a:endParaRPr lang="ru-RU" sz="1200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6033751" y="4547378"/>
            <a:ext cx="1853487" cy="400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актуризация</a:t>
            </a:r>
            <a:endParaRPr lang="ru-RU" dirty="0"/>
          </a:p>
        </p:txBody>
      </p:sp>
      <p:sp>
        <p:nvSpPr>
          <p:cNvPr id="50" name="Стрелка вправо 49"/>
          <p:cNvSpPr/>
          <p:nvPr/>
        </p:nvSpPr>
        <p:spPr>
          <a:xfrm>
            <a:off x="5647387" y="6388802"/>
            <a:ext cx="2246291" cy="372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Поддержка, рефлексия</a:t>
            </a:r>
            <a:endParaRPr lang="ru-RU" sz="1200" dirty="0"/>
          </a:p>
        </p:txBody>
      </p:sp>
      <p:sp>
        <p:nvSpPr>
          <p:cNvPr id="51" name="Стрелка вправо 50"/>
          <p:cNvSpPr/>
          <p:nvPr/>
        </p:nvSpPr>
        <p:spPr>
          <a:xfrm>
            <a:off x="5537915" y="2565857"/>
            <a:ext cx="2297807" cy="391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ориентация</a:t>
            </a:r>
            <a:endParaRPr lang="ru-RU" dirty="0"/>
          </a:p>
        </p:txBody>
      </p:sp>
      <p:sp>
        <p:nvSpPr>
          <p:cNvPr id="52" name="Стрелка влево 51"/>
          <p:cNvSpPr/>
          <p:nvPr/>
        </p:nvSpPr>
        <p:spPr>
          <a:xfrm>
            <a:off x="2395469" y="2550016"/>
            <a:ext cx="2176530" cy="443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конкретизировать</a:t>
            </a:r>
            <a:endParaRPr lang="ru-RU" sz="1400" dirty="0"/>
          </a:p>
        </p:txBody>
      </p:sp>
      <p:sp>
        <p:nvSpPr>
          <p:cNvPr id="53" name="Стрелка влево 52"/>
          <p:cNvSpPr/>
          <p:nvPr/>
        </p:nvSpPr>
        <p:spPr>
          <a:xfrm>
            <a:off x="2395469" y="3328736"/>
            <a:ext cx="1833091" cy="4745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адаптировать</a:t>
            </a:r>
            <a:endParaRPr lang="ru-RU" sz="1600" dirty="0"/>
          </a:p>
        </p:txBody>
      </p:sp>
      <p:sp>
        <p:nvSpPr>
          <p:cNvPr id="54" name="Стрелка влево 53"/>
          <p:cNvSpPr/>
          <p:nvPr/>
        </p:nvSpPr>
        <p:spPr>
          <a:xfrm>
            <a:off x="2416926" y="4303140"/>
            <a:ext cx="1781587" cy="4048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уровневая</a:t>
            </a:r>
            <a:endParaRPr lang="ru-RU" dirty="0"/>
          </a:p>
        </p:txBody>
      </p:sp>
      <p:sp>
        <p:nvSpPr>
          <p:cNvPr id="55" name="Стрелка влево 54"/>
          <p:cNvSpPr/>
          <p:nvPr/>
        </p:nvSpPr>
        <p:spPr>
          <a:xfrm>
            <a:off x="2425516" y="5403409"/>
            <a:ext cx="1803044" cy="4904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</a:t>
            </a:r>
            <a:endParaRPr lang="ru-RU" dirty="0"/>
          </a:p>
        </p:txBody>
      </p:sp>
      <p:sp>
        <p:nvSpPr>
          <p:cNvPr id="56" name="Стрелка влево 55"/>
          <p:cNvSpPr/>
          <p:nvPr/>
        </p:nvSpPr>
        <p:spPr>
          <a:xfrm>
            <a:off x="2395468" y="6403303"/>
            <a:ext cx="2176531" cy="424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57" name="Стрелка вниз 56"/>
          <p:cNvSpPr/>
          <p:nvPr/>
        </p:nvSpPr>
        <p:spPr>
          <a:xfrm>
            <a:off x="8299360" y="2121805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8299361" y="3074812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8331562" y="3967229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8362688" y="4927771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8331561" y="5893869"/>
            <a:ext cx="270461" cy="335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962381" y="1442427"/>
            <a:ext cx="1542245" cy="748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b="1" dirty="0" smtClean="0"/>
              <a:t>Личностностные, метапредметные, предметные</a:t>
            </a:r>
            <a:endParaRPr lang="ru-RU" sz="11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712610" y="1449127"/>
            <a:ext cx="1542245" cy="748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b="1" dirty="0" smtClean="0"/>
              <a:t>Личностностные, метапредметные, предметные</a:t>
            </a:r>
            <a:endParaRPr lang="ru-RU" sz="1100" b="1" dirty="0"/>
          </a:p>
        </p:txBody>
      </p:sp>
      <p:sp>
        <p:nvSpPr>
          <p:cNvPr id="66" name="Двойная стрелка влево/вправо 65"/>
          <p:cNvSpPr/>
          <p:nvPr/>
        </p:nvSpPr>
        <p:spPr>
          <a:xfrm>
            <a:off x="4254855" y="1679204"/>
            <a:ext cx="1707526" cy="4217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</a:t>
            </a:r>
            <a:endParaRPr lang="ru-RU" dirty="0"/>
          </a:p>
        </p:txBody>
      </p:sp>
      <p:sp>
        <p:nvSpPr>
          <p:cNvPr id="67" name="Стрелка вправо 66"/>
          <p:cNvSpPr/>
          <p:nvPr/>
        </p:nvSpPr>
        <p:spPr>
          <a:xfrm>
            <a:off x="2363269" y="1700008"/>
            <a:ext cx="349341" cy="210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лево 67"/>
          <p:cNvSpPr/>
          <p:nvPr/>
        </p:nvSpPr>
        <p:spPr>
          <a:xfrm>
            <a:off x="7504626" y="1796863"/>
            <a:ext cx="266704" cy="186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2425516" y="2151299"/>
            <a:ext cx="5610901" cy="4217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Выравнивание на старте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447326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FB"/>
          </a:solidFill>
          <a:ln>
            <a:solidFill>
              <a:srgbClr val="B2ECB2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72" y="101937"/>
            <a:ext cx="1188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МОДЕЛЬ</a:t>
            </a:r>
            <a:r>
              <a:rPr lang="ru-RU" sz="28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ПСИХОЛОГО-ПЕДАГОГИЧЕСКОГО СОПРОВОЖДЕНИЯ</a:t>
            </a:r>
            <a:endParaRPr lang="ru-RU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372" y="670643"/>
            <a:ext cx="2431473" cy="6124754"/>
          </a:xfrm>
          <a:prstGeom prst="rect">
            <a:avLst/>
          </a:prstGeom>
          <a:solidFill>
            <a:srgbClr val="C7F1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</a:t>
            </a:r>
          </a:p>
          <a:p>
            <a:pPr algn="ctr" defTabSz="914400"/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857" y="1638318"/>
            <a:ext cx="2629845" cy="452431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2800" dirty="0">
                <a:solidFill>
                  <a:prstClr val="white"/>
                </a:solidFill>
              </a:rPr>
              <a:t>Цель </a:t>
            </a:r>
            <a:r>
              <a:rPr lang="ru-RU" sz="2800" dirty="0" smtClean="0">
                <a:solidFill>
                  <a:prstClr val="white"/>
                </a:solidFill>
              </a:rPr>
              <a:t>– </a:t>
            </a:r>
            <a:r>
              <a:rPr lang="ru-RU" sz="2600" dirty="0" smtClean="0"/>
              <a:t>результат</a:t>
            </a:r>
            <a:r>
              <a:rPr lang="ru-RU" sz="2600" dirty="0"/>
              <a:t>: личностные; </a:t>
            </a:r>
            <a:r>
              <a:rPr lang="ru-RU" sz="2600" dirty="0" err="1"/>
              <a:t>метапредметныепредметные</a:t>
            </a:r>
            <a:r>
              <a:rPr lang="ru-RU" sz="2600" dirty="0"/>
              <a:t> компетенции, соответствующие требованиям ФГОС НОО и ОП начальной школы</a:t>
            </a: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806787" y="5866719"/>
            <a:ext cx="1465811" cy="251836"/>
          </a:xfrm>
          <a:prstGeom prst="rightArrow">
            <a:avLst/>
          </a:prstGeom>
          <a:solidFill>
            <a:srgbClr val="FFFF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9877" y="627500"/>
            <a:ext cx="2501669" cy="5509200"/>
          </a:xfrm>
          <a:prstGeom prst="rect">
            <a:avLst/>
          </a:prstGeom>
          <a:solidFill>
            <a:srgbClr val="C7F1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компонент:</a:t>
            </a:r>
          </a:p>
          <a:p>
            <a:pPr algn="ctr" defTabSz="914400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 «Литературное чтение»</a:t>
            </a: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5933" y="1865909"/>
            <a:ext cx="2551676" cy="403187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/>
              <a:t>модуль 1 «Земля» - </a:t>
            </a:r>
            <a:r>
              <a:rPr lang="ru-RU" sz="1600" dirty="0"/>
              <a:t>первичный базовый уровень содержания, раскрывающий элементарные знания; </a:t>
            </a:r>
          </a:p>
          <a:p>
            <a:pPr algn="just"/>
            <a:endParaRPr lang="ru-RU" sz="1600" u="sng" dirty="0"/>
          </a:p>
          <a:p>
            <a:pPr algn="just"/>
            <a:r>
              <a:rPr lang="ru-RU" sz="1600" u="sng" dirty="0"/>
              <a:t>модуль 2 «Облако» - </a:t>
            </a:r>
            <a:r>
              <a:rPr lang="ru-RU" sz="1600" dirty="0"/>
              <a:t>средний уровень, раскрывающий базовые связи и закономерности, свойства, явления; </a:t>
            </a:r>
          </a:p>
          <a:p>
            <a:pPr algn="just"/>
            <a:endParaRPr lang="ru-RU" sz="1600" u="sng" dirty="0"/>
          </a:p>
          <a:p>
            <a:pPr algn="just"/>
            <a:r>
              <a:rPr lang="ru-RU" sz="1600" u="sng" dirty="0"/>
              <a:t>модуль 3 «Звезда» - </a:t>
            </a:r>
            <a:r>
              <a:rPr lang="ru-RU" sz="1600" dirty="0"/>
              <a:t>высокий уровень, раскрывающий ценностно-смысловые дискурсы.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977452" y="5992637"/>
            <a:ext cx="1304384" cy="243852"/>
          </a:xfrm>
          <a:prstGeom prst="rightArrow">
            <a:avLst>
              <a:gd name="adj1" fmla="val 63761"/>
              <a:gd name="adj2" fmla="val 50000"/>
            </a:avLst>
          </a:prstGeom>
          <a:solidFill>
            <a:srgbClr val="FFFF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4783" y="644270"/>
            <a:ext cx="2776606" cy="5262979"/>
          </a:xfrm>
          <a:prstGeom prst="rect">
            <a:avLst/>
          </a:prstGeom>
          <a:solidFill>
            <a:srgbClr val="C7F1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sz="2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pPr algn="ctr" defTabSz="914400"/>
            <a:endParaRPr lang="ru-RU" sz="28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8184" y="1793294"/>
            <a:ext cx="2738846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2000" b="1" dirty="0">
                <a:solidFill>
                  <a:prstClr val="white"/>
                </a:solidFill>
              </a:rPr>
              <a:t>ФОД: </a:t>
            </a:r>
            <a:r>
              <a:rPr lang="ru-RU" sz="1600" b="1" dirty="0"/>
              <a:t>проектные, совместные поисково-исследовательские, коммуникативно-диалоговые, социально-игровые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564" y="3507921"/>
            <a:ext cx="2753605" cy="4924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1400" b="1" dirty="0">
                <a:solidFill>
                  <a:schemeClr val="bg1"/>
                </a:solidFill>
              </a:rPr>
              <a:t>ИОТ</a:t>
            </a:r>
            <a:r>
              <a:rPr lang="ru-RU" sz="1400" b="1" dirty="0"/>
              <a:t>  </a:t>
            </a:r>
            <a:r>
              <a:rPr lang="ru-RU" sz="1200" b="1" dirty="0"/>
              <a:t> для категории обучающихся: </a:t>
            </a:r>
          </a:p>
          <a:p>
            <a:pPr algn="just" defTabSz="914400"/>
            <a:r>
              <a:rPr lang="ru-RU" sz="1200" b="1" dirty="0"/>
              <a:t>ОНР, </a:t>
            </a:r>
            <a:r>
              <a:rPr lang="ru-RU" sz="1200" b="1" dirty="0" smtClean="0"/>
              <a:t>ОСДВГГ, </a:t>
            </a:r>
            <a:r>
              <a:rPr lang="ru-RU" sz="1200" b="1" dirty="0"/>
              <a:t>ОЗПР, ОДЕЗА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4232" y="4065707"/>
            <a:ext cx="272408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1600" dirty="0">
                <a:solidFill>
                  <a:prstClr val="white"/>
                </a:solidFill>
              </a:rPr>
              <a:t>Гуманитарная технология:</a:t>
            </a:r>
          </a:p>
          <a:p>
            <a:pPr algn="just" defTabSz="914400"/>
            <a:r>
              <a:rPr lang="ru-RU" sz="1200" b="1" dirty="0"/>
              <a:t>«Каждый способен» (ИОТ в УД), «Вместе к успеху» (ВУД)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4647" y="4842861"/>
            <a:ext cx="2724086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1600" dirty="0">
                <a:solidFill>
                  <a:prstClr val="white"/>
                </a:solidFill>
              </a:rPr>
              <a:t>Условия: </a:t>
            </a:r>
            <a:r>
              <a:rPr lang="ru-RU" sz="1200" b="1" dirty="0"/>
              <a:t>учет возрастных, психологических </a:t>
            </a:r>
            <a:r>
              <a:rPr lang="ru-RU" sz="1200" b="1" dirty="0" smtClean="0"/>
              <a:t>ИО;АОП;</a:t>
            </a:r>
            <a:endParaRPr lang="ru-RU" sz="1200" b="1" dirty="0"/>
          </a:p>
          <a:p>
            <a:pPr algn="just" defTabSz="914400"/>
            <a:r>
              <a:rPr lang="ru-RU" sz="1200" b="1" dirty="0"/>
              <a:t>выбор способов </a:t>
            </a:r>
            <a:r>
              <a:rPr lang="ru-RU" sz="1200" b="1" dirty="0" smtClean="0"/>
              <a:t>продвижения </a:t>
            </a:r>
            <a:r>
              <a:rPr lang="ru-RU" sz="1200" b="1" dirty="0"/>
              <a:t>по ИОТ; модульный принцип к разработке содержания УД; гуманитарная технология ППС; мониторинг ОР; освоение новых компетенций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18484" y="670642"/>
            <a:ext cx="2502062" cy="6123511"/>
          </a:xfrm>
          <a:prstGeom prst="rect">
            <a:avLst/>
          </a:prstGeom>
          <a:solidFill>
            <a:srgbClr val="C7F1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dirty="0">
                <a:solidFill>
                  <a:srgbClr val="00A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Контрольно-оценочный </a:t>
            </a:r>
            <a:r>
              <a:rPr lang="ru-RU" sz="2400" dirty="0">
                <a:solidFill>
                  <a:srgbClr val="00A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  <a:p>
            <a:pPr defTabSz="914400"/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5121" y="1865909"/>
            <a:ext cx="2487069" cy="3170099"/>
          </a:xfrm>
          <a:prstGeom prst="rect">
            <a:avLst/>
          </a:prstGeom>
          <a:solidFill>
            <a:srgbClr val="00A200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1400" b="1" dirty="0">
                <a:solidFill>
                  <a:schemeClr val="bg1"/>
                </a:solidFill>
              </a:rPr>
              <a:t>ФОС:</a:t>
            </a:r>
            <a:r>
              <a:rPr lang="ru-RU" sz="1400" dirty="0"/>
              <a:t> индивидуальная и корпоративная рефлексия, оценка удовлетворенности родителей и внешняя независимая экспертиза.</a:t>
            </a:r>
            <a:endParaRPr lang="ru-RU" sz="1400" b="1" dirty="0">
              <a:solidFill>
                <a:schemeClr val="bg1"/>
              </a:solidFill>
            </a:endParaRPr>
          </a:p>
          <a:p>
            <a:pPr defTabSz="914400"/>
            <a:r>
              <a:rPr lang="ru-RU" b="1" dirty="0">
                <a:solidFill>
                  <a:schemeClr val="bg1"/>
                </a:solidFill>
              </a:rPr>
              <a:t>Результат:</a:t>
            </a:r>
          </a:p>
          <a:p>
            <a:pPr defTabSz="914400"/>
            <a:r>
              <a:rPr lang="ru-RU" sz="1200" dirty="0"/>
              <a:t>- уровень освоения УС;</a:t>
            </a:r>
          </a:p>
          <a:p>
            <a:pPr algn="just" defTabSz="914400"/>
            <a:r>
              <a:rPr lang="ru-RU" sz="1200" dirty="0"/>
              <a:t>-показатели личностных, метапредметных и предметные компетенций;</a:t>
            </a:r>
          </a:p>
          <a:p>
            <a:pPr algn="just" defTabSz="914400"/>
            <a:r>
              <a:rPr lang="ru-RU" sz="1200" dirty="0"/>
              <a:t>- социальная активность во внеурочных видах социокультурной деятельности.</a:t>
            </a:r>
          </a:p>
          <a:p>
            <a:pPr algn="just" defTabSz="914400"/>
            <a:endParaRPr lang="ru-RU" sz="1400" dirty="0"/>
          </a:p>
          <a:p>
            <a:pPr algn="just" defTabSz="91440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9035207" y="6170905"/>
            <a:ext cx="1472739" cy="243852"/>
          </a:xfrm>
          <a:prstGeom prst="rightArrow">
            <a:avLst/>
          </a:prstGeom>
          <a:solidFill>
            <a:srgbClr val="FFFF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1597195" y="6349172"/>
            <a:ext cx="8064898" cy="232386"/>
          </a:xfrm>
          <a:prstGeom prst="rightArrow">
            <a:avLst/>
          </a:prstGeom>
          <a:solidFill>
            <a:srgbClr val="FFFF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71229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-24713"/>
            <a:ext cx="12192000" cy="6858000"/>
          </a:xfrm>
          <a:prstGeom prst="roundRect">
            <a:avLst/>
          </a:prstGeom>
          <a:solidFill>
            <a:srgbClr val="FFEBF5"/>
          </a:solidFill>
          <a:ln>
            <a:solidFill>
              <a:srgbClr val="B2ECB2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04" y="187262"/>
            <a:ext cx="2405069" cy="5509200"/>
          </a:xfrm>
          <a:prstGeom prst="rect">
            <a:avLst/>
          </a:prstGeom>
          <a:solidFill>
            <a:srgbClr val="C7F1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pPr algn="ctr" defTabSz="914400"/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«Литературное чтение» (1 класс)</a:t>
            </a:r>
          </a:p>
          <a:p>
            <a:pPr defTabSz="914400"/>
            <a:endParaRPr lang="ru-RU" sz="2000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596" y="2452287"/>
            <a:ext cx="2614818" cy="40011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>
                <a:solidFill>
                  <a:prstClr val="white"/>
                </a:solidFill>
              </a:rPr>
              <a:t>Принципы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429" y="1576119"/>
            <a:ext cx="739832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2000" dirty="0" smtClean="0">
                <a:solidFill>
                  <a:prstClr val="black"/>
                </a:solidFill>
              </a:rPr>
              <a:t>Личностные, метапредметные, предметные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268" y="2252232"/>
            <a:ext cx="7398328" cy="707886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2000" dirty="0" smtClean="0">
                <a:solidFill>
                  <a:prstClr val="black"/>
                </a:solidFill>
              </a:rPr>
              <a:t>Научности, системности, интеграции, оптимизации и индивидуальности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1752" y="4608358"/>
            <a:ext cx="7398328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2000" b="1" dirty="0" smtClean="0"/>
              <a:t>М. 1- </a:t>
            </a:r>
            <a:r>
              <a:rPr lang="ru-RU" sz="2000" dirty="0" smtClean="0"/>
              <a:t>первичный (адаптивный-ОЗПР) базовый уровень;</a:t>
            </a:r>
          </a:p>
          <a:p>
            <a:pPr algn="just" defTabSz="914400"/>
            <a:r>
              <a:rPr lang="ru-RU" sz="2000" b="1" dirty="0" smtClean="0"/>
              <a:t>М.2</a:t>
            </a:r>
            <a:r>
              <a:rPr lang="ru-RU" sz="2000" dirty="0" smtClean="0"/>
              <a:t> – базовые связи и закономерности  (</a:t>
            </a:r>
            <a:r>
              <a:rPr lang="ru-RU" sz="2000" dirty="0" err="1" smtClean="0"/>
              <a:t>интегрирванный</a:t>
            </a:r>
            <a:r>
              <a:rPr lang="ru-RU" sz="2000" dirty="0" smtClean="0"/>
              <a:t> – ОДЕЗА, социально-ориентированный – ОСДВГ);</a:t>
            </a:r>
          </a:p>
          <a:p>
            <a:pPr algn="just" defTabSz="914400"/>
            <a:r>
              <a:rPr lang="ru-RU" sz="2000" b="1" dirty="0" smtClean="0"/>
              <a:t>М.3</a:t>
            </a:r>
            <a:r>
              <a:rPr lang="ru-RU" sz="2000" dirty="0" smtClean="0"/>
              <a:t> – ценностно-смысловые дискурсы, способы интерпретации (расширенный –ОНР)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965679" y="2771566"/>
            <a:ext cx="569386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содержания :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75731" y="2663777"/>
            <a:ext cx="556951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070099" y="1917191"/>
            <a:ext cx="403539" cy="2771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400597" y="3415774"/>
            <a:ext cx="2669502" cy="52322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748D223-1D63-4856-BF3E-2BD0E13FB011}"/>
              </a:ext>
            </a:extLst>
          </p:cNvPr>
          <p:cNvSpPr/>
          <p:nvPr/>
        </p:nvSpPr>
        <p:spPr>
          <a:xfrm>
            <a:off x="399394" y="1550137"/>
            <a:ext cx="2628341" cy="63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Цели и задачи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9E091EB-8620-44AA-9FFC-B4291302DA58}"/>
              </a:ext>
            </a:extLst>
          </p:cNvPr>
          <p:cNvSpPr/>
          <p:nvPr/>
        </p:nvSpPr>
        <p:spPr>
          <a:xfrm>
            <a:off x="359596" y="4608358"/>
            <a:ext cx="2649389" cy="1245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Модуль 1</a:t>
            </a:r>
          </a:p>
          <a:p>
            <a:pPr algn="ctr"/>
            <a:r>
              <a:rPr lang="ru-RU" b="1" dirty="0"/>
              <a:t>Модуль 2</a:t>
            </a:r>
          </a:p>
          <a:p>
            <a:pPr algn="ctr"/>
            <a:r>
              <a:rPr lang="ru-RU" b="1" dirty="0"/>
              <a:t>Модуль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AD7C32-C710-43B6-92CB-2039F2DF9B77}"/>
              </a:ext>
            </a:extLst>
          </p:cNvPr>
          <p:cNvSpPr txBox="1"/>
          <p:nvPr/>
        </p:nvSpPr>
        <p:spPr>
          <a:xfrm>
            <a:off x="4632682" y="3192412"/>
            <a:ext cx="7317477" cy="707886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Виды речевой деятельности, круг чтения, литературоведческая пропедевтика, творческая деятельность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D1356F39-C5B0-44FA-8C2C-249358AC7C36}"/>
              </a:ext>
            </a:extLst>
          </p:cNvPr>
          <p:cNvCxnSpPr/>
          <p:nvPr/>
        </p:nvCxnSpPr>
        <p:spPr>
          <a:xfrm flipV="1">
            <a:off x="3072180" y="2632129"/>
            <a:ext cx="403539" cy="2771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3E5FA468-20A8-4872-A32E-6B785CAEC5F2}"/>
              </a:ext>
            </a:extLst>
          </p:cNvPr>
          <p:cNvCxnSpPr/>
          <p:nvPr/>
        </p:nvCxnSpPr>
        <p:spPr>
          <a:xfrm flipV="1">
            <a:off x="3070181" y="2632129"/>
            <a:ext cx="403539" cy="2771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38478" y="1905292"/>
            <a:ext cx="556951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114801" y="3677384"/>
            <a:ext cx="556951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881614" y="3696451"/>
            <a:ext cx="556951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08986" y="5070685"/>
            <a:ext cx="556951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091889" y="5092852"/>
            <a:ext cx="556951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563763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EFF7"/>
          </a:solidFill>
          <a:ln>
            <a:solidFill>
              <a:srgbClr val="B2ECB2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64" y="154011"/>
            <a:ext cx="2426624" cy="6093976"/>
          </a:xfrm>
          <a:prstGeom prst="rect">
            <a:avLst/>
          </a:prstGeom>
          <a:solidFill>
            <a:srgbClr val="C7F1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8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sz="28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628" y="1733868"/>
            <a:ext cx="265032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dirty="0">
                <a:solidFill>
                  <a:schemeClr val="bg1"/>
                </a:solidFill>
              </a:rPr>
              <a:t>ГТ </a:t>
            </a:r>
            <a:r>
              <a:rPr lang="ru-RU" b="1" dirty="0">
                <a:solidFill>
                  <a:schemeClr val="bg1"/>
                </a:solidFill>
              </a:rPr>
              <a:t>«Каждый способен»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88" y="2410976"/>
            <a:ext cx="263556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800" dirty="0">
                <a:solidFill>
                  <a:prstClr val="white"/>
                </a:solidFill>
              </a:rPr>
              <a:t>ФОУД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882" y="3461832"/>
            <a:ext cx="263556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800" dirty="0">
                <a:solidFill>
                  <a:prstClr val="white"/>
                </a:solidFill>
              </a:rPr>
              <a:t>Методы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88" y="4400672"/>
            <a:ext cx="263556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000" b="1" dirty="0">
                <a:solidFill>
                  <a:schemeClr val="bg1"/>
                </a:solidFill>
              </a:rPr>
              <a:t>«Вместе к успеху»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0972" y="1556897"/>
            <a:ext cx="83626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Девиз «Каждый уникален»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0972" y="2334423"/>
            <a:ext cx="837548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2000" dirty="0" smtClean="0">
                <a:solidFill>
                  <a:prstClr val="black"/>
                </a:solidFill>
              </a:rPr>
              <a:t>Проектная деятельность  </a:t>
            </a:r>
            <a:r>
              <a:rPr lang="ru-RU" sz="2000" dirty="0">
                <a:solidFill>
                  <a:prstClr val="black"/>
                </a:solidFill>
              </a:rPr>
              <a:t>(ОНР</a:t>
            </a:r>
            <a:r>
              <a:rPr lang="ru-RU" sz="2000" dirty="0" smtClean="0">
                <a:solidFill>
                  <a:prstClr val="black"/>
                </a:solidFill>
              </a:rPr>
              <a:t>), образно-коммуникативная (ОЗПР), </a:t>
            </a:r>
            <a:r>
              <a:rPr lang="ru-RU" sz="2000" dirty="0" err="1" smtClean="0">
                <a:solidFill>
                  <a:prstClr val="black"/>
                </a:solidFill>
              </a:rPr>
              <a:t>диалогово</a:t>
            </a:r>
            <a:r>
              <a:rPr lang="ru-RU" sz="2000" dirty="0" smtClean="0">
                <a:solidFill>
                  <a:prstClr val="black"/>
                </a:solidFill>
              </a:rPr>
              <a:t>-игровая (ОДЕЗА), двигательно-экспериментальная (ОСДВГ)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4341" y="3229561"/>
            <a:ext cx="836260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2000" dirty="0" smtClean="0">
                <a:solidFill>
                  <a:prstClr val="black"/>
                </a:solidFill>
              </a:rPr>
              <a:t>Мини-проект,  перевод </a:t>
            </a:r>
            <a:r>
              <a:rPr lang="ru-RU" sz="2000" dirty="0">
                <a:solidFill>
                  <a:prstClr val="black"/>
                </a:solidFill>
              </a:rPr>
              <a:t>знаковых </a:t>
            </a:r>
            <a:r>
              <a:rPr lang="ru-RU" sz="2000" dirty="0" smtClean="0">
                <a:solidFill>
                  <a:prstClr val="black"/>
                </a:solidFill>
              </a:rPr>
              <a:t>систем  (ОНР), викторина и экспериментирование «Узнай движения в тексте» (СДВГ),  видеосюжет и чтение по ролям ( ОДЕЗА), парное чтение (У-О, О-О для ОЗПР)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5466" y="5162867"/>
            <a:ext cx="8408107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ru-RU" sz="2000" dirty="0" smtClean="0">
                <a:solidFill>
                  <a:prstClr val="black"/>
                </a:solidFill>
              </a:rPr>
              <a:t>События «Осенний урожай успехов – командный конкурс «Умники и умницы»</a:t>
            </a:r>
          </a:p>
          <a:p>
            <a:pPr algn="just" defTabSz="914400"/>
            <a:r>
              <a:rPr lang="ru-RU" sz="2000" dirty="0" smtClean="0">
                <a:solidFill>
                  <a:prstClr val="black"/>
                </a:solidFill>
              </a:rPr>
              <a:t>Событие «Зимне забавы – вместе весело», «Успех и талант на двоих».</a:t>
            </a:r>
          </a:p>
          <a:p>
            <a:pPr algn="just" defTabSz="914400"/>
            <a:r>
              <a:rPr lang="ru-RU" sz="2000" dirty="0" smtClean="0">
                <a:solidFill>
                  <a:prstClr val="black"/>
                </a:solidFill>
              </a:rPr>
              <a:t>Событие «Там за горизонтом», проектно-поисковый </a:t>
            </a:r>
            <a:r>
              <a:rPr lang="ru-RU" sz="2000" dirty="0" err="1" smtClean="0">
                <a:solidFill>
                  <a:prstClr val="black"/>
                </a:solidFill>
              </a:rPr>
              <a:t>квест</a:t>
            </a:r>
            <a:r>
              <a:rPr lang="ru-RU" sz="2000" dirty="0" smtClean="0">
                <a:solidFill>
                  <a:prstClr val="black"/>
                </a:solidFill>
              </a:rPr>
              <a:t> «Если с другом вышел путь»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30449" y="4634332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75954" y="2687266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E0F351FD-FB5D-4350-9583-586F47940C76}"/>
              </a:ext>
            </a:extLst>
          </p:cNvPr>
          <p:cNvSpPr/>
          <p:nvPr/>
        </p:nvSpPr>
        <p:spPr>
          <a:xfrm>
            <a:off x="1422755" y="2072422"/>
            <a:ext cx="45719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="" xmlns:a16="http://schemas.microsoft.com/office/drawing/2014/main" id="{635A0304-6B2E-480F-8389-D4202CDF1A7C}"/>
              </a:ext>
            </a:extLst>
          </p:cNvPr>
          <p:cNvSpPr/>
          <p:nvPr/>
        </p:nvSpPr>
        <p:spPr>
          <a:xfrm>
            <a:off x="1441332" y="3017296"/>
            <a:ext cx="45719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="" xmlns:a16="http://schemas.microsoft.com/office/drawing/2014/main" id="{47A7B5AA-4158-4314-8D15-F114DA817D70}"/>
              </a:ext>
            </a:extLst>
          </p:cNvPr>
          <p:cNvSpPr/>
          <p:nvPr/>
        </p:nvSpPr>
        <p:spPr>
          <a:xfrm>
            <a:off x="1437230" y="4013823"/>
            <a:ext cx="45719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8CA0E60-3C8A-4E28-BEC8-E90B03F2CBFB}"/>
              </a:ext>
            </a:extLst>
          </p:cNvPr>
          <p:cNvSpPr txBox="1"/>
          <p:nvPr/>
        </p:nvSpPr>
        <p:spPr>
          <a:xfrm>
            <a:off x="340388" y="5162866"/>
            <a:ext cx="2635569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endParaRPr lang="ru-RU" sz="2800" b="1" dirty="0" smtClean="0">
              <a:solidFill>
                <a:schemeClr val="bg1"/>
              </a:solidFill>
            </a:endParaRPr>
          </a:p>
          <a:p>
            <a:pPr defTabSz="914400"/>
            <a:r>
              <a:rPr lang="ru-RU" sz="2800" b="1" dirty="0" smtClean="0">
                <a:solidFill>
                  <a:schemeClr val="bg1"/>
                </a:solidFill>
              </a:rPr>
              <a:t>ВУД</a:t>
            </a:r>
          </a:p>
          <a:p>
            <a:pPr defTabSz="914400"/>
            <a:r>
              <a:rPr lang="ru-RU" sz="2800" dirty="0" smtClean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04F9DD-9913-477C-98E2-C60E667593D0}"/>
              </a:ext>
            </a:extLst>
          </p:cNvPr>
          <p:cNvSpPr txBox="1"/>
          <p:nvPr/>
        </p:nvSpPr>
        <p:spPr>
          <a:xfrm>
            <a:off x="3653851" y="4424203"/>
            <a:ext cx="83626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Девиз «Я-МЫ-Вместе» (события по разделу Творческая деятельность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95FC7151-9C6F-419C-99DB-7DECE90513CB}"/>
              </a:ext>
            </a:extLst>
          </p:cNvPr>
          <p:cNvCxnSpPr/>
          <p:nvPr/>
        </p:nvCxnSpPr>
        <p:spPr>
          <a:xfrm>
            <a:off x="2930450" y="3737393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B1B92C11-EF30-48D6-9962-BDFBDFD1620F}"/>
              </a:ext>
            </a:extLst>
          </p:cNvPr>
          <p:cNvCxnSpPr/>
          <p:nvPr/>
        </p:nvCxnSpPr>
        <p:spPr>
          <a:xfrm>
            <a:off x="2975956" y="1987784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4B5ED6A2-D005-47B8-B239-B3D5D0E7D001}"/>
              </a:ext>
            </a:extLst>
          </p:cNvPr>
          <p:cNvCxnSpPr/>
          <p:nvPr/>
        </p:nvCxnSpPr>
        <p:spPr>
          <a:xfrm>
            <a:off x="2975954" y="5568192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: вниз 18">
            <a:extLst>
              <a:ext uri="{FF2B5EF4-FFF2-40B4-BE49-F238E27FC236}">
                <a16:creationId xmlns="" xmlns:a16="http://schemas.microsoft.com/office/drawing/2014/main" id="{47A7B5AA-4158-4314-8D15-F114DA817D70}"/>
              </a:ext>
            </a:extLst>
          </p:cNvPr>
          <p:cNvSpPr/>
          <p:nvPr/>
        </p:nvSpPr>
        <p:spPr>
          <a:xfrm>
            <a:off x="1422754" y="4824313"/>
            <a:ext cx="45719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5359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EFF7"/>
          </a:solidFill>
          <a:ln>
            <a:solidFill>
              <a:srgbClr val="B2ECB2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64" y="382012"/>
            <a:ext cx="2426624" cy="6093976"/>
          </a:xfrm>
          <a:prstGeom prst="rect">
            <a:avLst/>
          </a:prstGeom>
          <a:solidFill>
            <a:srgbClr val="C7F1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dirty="0">
                <a:solidFill>
                  <a:srgbClr val="00A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Контрольно-оценочный </a:t>
            </a:r>
            <a:r>
              <a:rPr lang="ru-RU" sz="2400" dirty="0">
                <a:solidFill>
                  <a:srgbClr val="00A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626" y="2103200"/>
            <a:ext cx="265032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000" b="1" dirty="0">
                <a:solidFill>
                  <a:prstClr val="white"/>
                </a:solidFill>
              </a:rPr>
              <a:t>Личностные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72" y="2786463"/>
            <a:ext cx="263556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000" b="1" dirty="0" smtClean="0">
                <a:solidFill>
                  <a:prstClr val="white"/>
                </a:solidFill>
              </a:rPr>
              <a:t>Метапредметные</a:t>
            </a:r>
          </a:p>
          <a:p>
            <a:pPr defTabSz="914400"/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88" y="3757080"/>
            <a:ext cx="263556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000" b="1" dirty="0">
                <a:solidFill>
                  <a:prstClr val="white"/>
                </a:solidFill>
              </a:rPr>
              <a:t>Предметные</a:t>
            </a:r>
            <a:r>
              <a:rPr lang="ru-RU" sz="28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88" y="4400672"/>
            <a:ext cx="26355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b="1" dirty="0">
                <a:solidFill>
                  <a:prstClr val="white"/>
                </a:solidFill>
              </a:rPr>
              <a:t>Профессиональные компетенции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2872" y="2172450"/>
            <a:ext cx="861491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Навыки адаптации, социальные роли, самостоятельность, ответственность, сотрудничество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745" y="3017296"/>
            <a:ext cx="865850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Способность понимать цели и задачи УД, умение планировать,  контролировать, оценивать, УУД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0864" y="3895579"/>
            <a:ext cx="862638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Понимание роли чтения, осознанно воспринимать  и оценивать содержание текста, умение анализировать, преобразовывать, интерпретировать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2873" y="5440952"/>
            <a:ext cx="85207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Соответствие, эффективность, направленность, доступность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881981" y="4705927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17856" y="2387893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8F6-BF3F-4F45-8279-1C3DDF1B8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E0F351FD-FB5D-4350-9583-586F47940C76}"/>
              </a:ext>
            </a:extLst>
          </p:cNvPr>
          <p:cNvSpPr/>
          <p:nvPr/>
        </p:nvSpPr>
        <p:spPr>
          <a:xfrm>
            <a:off x="1422755" y="2072422"/>
            <a:ext cx="45719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="" xmlns:a16="http://schemas.microsoft.com/office/drawing/2014/main" id="{635A0304-6B2E-480F-8389-D4202CDF1A7C}"/>
              </a:ext>
            </a:extLst>
          </p:cNvPr>
          <p:cNvSpPr/>
          <p:nvPr/>
        </p:nvSpPr>
        <p:spPr>
          <a:xfrm>
            <a:off x="1441332" y="3017296"/>
            <a:ext cx="45719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="" xmlns:a16="http://schemas.microsoft.com/office/drawing/2014/main" id="{47A7B5AA-4158-4314-8D15-F114DA817D70}"/>
              </a:ext>
            </a:extLst>
          </p:cNvPr>
          <p:cNvSpPr/>
          <p:nvPr/>
        </p:nvSpPr>
        <p:spPr>
          <a:xfrm>
            <a:off x="1437230" y="4013823"/>
            <a:ext cx="45719" cy="33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8CA0E60-3C8A-4E28-BEC8-E90B03F2CBFB}"/>
              </a:ext>
            </a:extLst>
          </p:cNvPr>
          <p:cNvSpPr txBox="1"/>
          <p:nvPr/>
        </p:nvSpPr>
        <p:spPr>
          <a:xfrm>
            <a:off x="340388" y="5333229"/>
            <a:ext cx="26355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b="1" dirty="0">
                <a:solidFill>
                  <a:prstClr val="white"/>
                </a:solidFill>
              </a:rPr>
              <a:t>Программно- методический ресурс</a:t>
            </a:r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04F9DD-9913-477C-98E2-C60E667593D0}"/>
              </a:ext>
            </a:extLst>
          </p:cNvPr>
          <p:cNvSpPr txBox="1"/>
          <p:nvPr/>
        </p:nvSpPr>
        <p:spPr>
          <a:xfrm>
            <a:off x="3493411" y="4665020"/>
            <a:ext cx="86043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Когнитивная, социальная  компетенция, способность рефлексии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95FC7151-9C6F-419C-99DB-7DECE90513CB}"/>
              </a:ext>
            </a:extLst>
          </p:cNvPr>
          <p:cNvCxnSpPr/>
          <p:nvPr/>
        </p:nvCxnSpPr>
        <p:spPr>
          <a:xfrm>
            <a:off x="2901532" y="3757080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B1B92C11-EF30-48D6-9962-BDFBDFD1620F}"/>
              </a:ext>
            </a:extLst>
          </p:cNvPr>
          <p:cNvCxnSpPr/>
          <p:nvPr/>
        </p:nvCxnSpPr>
        <p:spPr>
          <a:xfrm>
            <a:off x="2804835" y="1503035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4B5ED6A2-D005-47B8-B239-B3D5D0E7D001}"/>
              </a:ext>
            </a:extLst>
          </p:cNvPr>
          <p:cNvCxnSpPr/>
          <p:nvPr/>
        </p:nvCxnSpPr>
        <p:spPr>
          <a:xfrm>
            <a:off x="2975953" y="5611347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2436" y="1333757"/>
            <a:ext cx="256195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000" b="1" dirty="0" smtClean="0">
                <a:solidFill>
                  <a:prstClr val="white"/>
                </a:solidFill>
              </a:rPr>
              <a:t>Оценка результата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0864" y="995204"/>
            <a:ext cx="863692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</a:rPr>
              <a:t>Реальный </a:t>
            </a:r>
            <a:r>
              <a:rPr lang="ru-RU" sz="2000" dirty="0">
                <a:solidFill>
                  <a:prstClr val="black"/>
                </a:solidFill>
              </a:rPr>
              <a:t>у</a:t>
            </a:r>
            <a:r>
              <a:rPr lang="ru-RU" sz="2000" dirty="0" smtClean="0">
                <a:solidFill>
                  <a:prstClr val="black"/>
                </a:solidFill>
              </a:rPr>
              <a:t>ровень ( соответствует/не соответствует, превышает заниженный; уровень развития обучающихся; уровень усвоения результатов содержания УП; оценка ресурсов и портфолио; опрос родителей; внешняя экспертиза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4B5ED6A2-D005-47B8-B239-B3D5D0E7D001}"/>
              </a:ext>
            </a:extLst>
          </p:cNvPr>
          <p:cNvCxnSpPr/>
          <p:nvPr/>
        </p:nvCxnSpPr>
        <p:spPr>
          <a:xfrm>
            <a:off x="2895322" y="4183100"/>
            <a:ext cx="665017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67741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3E25E28-AB08-48F7-AA81-792C23201046}"/>
              </a:ext>
            </a:extLst>
          </p:cNvPr>
          <p:cNvSpPr/>
          <p:nvPr/>
        </p:nvSpPr>
        <p:spPr>
          <a:xfrm>
            <a:off x="335560" y="352338"/>
            <a:ext cx="9001387" cy="102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Индивидуальная траектория –это </a:t>
            </a:r>
          </a:p>
        </p:txBody>
      </p:sp>
      <p:sp>
        <p:nvSpPr>
          <p:cNvPr id="3" name="Блок-схема: узел 2">
            <a:extLst>
              <a:ext uri="{FF2B5EF4-FFF2-40B4-BE49-F238E27FC236}">
                <a16:creationId xmlns="" xmlns:a16="http://schemas.microsoft.com/office/drawing/2014/main" id="{75CF0480-5855-4F44-9DCA-AD2F3A3460DF}"/>
              </a:ext>
            </a:extLst>
          </p:cNvPr>
          <p:cNvSpPr/>
          <p:nvPr/>
        </p:nvSpPr>
        <p:spPr>
          <a:xfrm>
            <a:off x="3779986" y="4776645"/>
            <a:ext cx="2390737" cy="2011974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Я</a:t>
            </a:r>
          </a:p>
        </p:txBody>
      </p:sp>
      <p:sp>
        <p:nvSpPr>
          <p:cNvPr id="5" name="Стрелка: вверх 4">
            <a:extLst>
              <a:ext uri="{FF2B5EF4-FFF2-40B4-BE49-F238E27FC236}">
                <a16:creationId xmlns="" xmlns:a16="http://schemas.microsoft.com/office/drawing/2014/main" id="{F41C6C69-DE83-45B2-ACD3-770B6CE9E33D}"/>
              </a:ext>
            </a:extLst>
          </p:cNvPr>
          <p:cNvSpPr/>
          <p:nvPr/>
        </p:nvSpPr>
        <p:spPr>
          <a:xfrm rot="3923240">
            <a:off x="7909619" y="2981905"/>
            <a:ext cx="1351981" cy="4693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400" b="1" dirty="0" smtClean="0"/>
              <a:t>Собственный проект продвижения</a:t>
            </a:r>
            <a:endParaRPr lang="ru-RU" sz="1400" b="1" dirty="0"/>
          </a:p>
        </p:txBody>
      </p:sp>
      <p:sp>
        <p:nvSpPr>
          <p:cNvPr id="6" name="Стрелка: вверх 5">
            <a:extLst>
              <a:ext uri="{FF2B5EF4-FFF2-40B4-BE49-F238E27FC236}">
                <a16:creationId xmlns="" xmlns:a16="http://schemas.microsoft.com/office/drawing/2014/main" id="{B631CC34-3C07-47DA-B5FE-C1B3D5234900}"/>
              </a:ext>
            </a:extLst>
          </p:cNvPr>
          <p:cNvSpPr/>
          <p:nvPr/>
        </p:nvSpPr>
        <p:spPr>
          <a:xfrm rot="1443197">
            <a:off x="6042292" y="1218872"/>
            <a:ext cx="1145517" cy="3687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400" b="1" dirty="0" err="1" smtClean="0"/>
              <a:t>ПЕРСОНАЛЬНый</a:t>
            </a:r>
            <a:r>
              <a:rPr lang="ru-RU" sz="1400" b="1" dirty="0" smtClean="0"/>
              <a:t> ПУТЬ </a:t>
            </a:r>
            <a:endParaRPr lang="ru-RU" b="1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="" xmlns:a16="http://schemas.microsoft.com/office/drawing/2014/main" id="{5D60F7F8-8938-4587-A2CB-17EC8253AC43}"/>
              </a:ext>
            </a:extLst>
          </p:cNvPr>
          <p:cNvSpPr/>
          <p:nvPr/>
        </p:nvSpPr>
        <p:spPr>
          <a:xfrm rot="19536638">
            <a:off x="1613727" y="1332154"/>
            <a:ext cx="1321277" cy="47691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b="1" dirty="0" err="1" smtClean="0"/>
              <a:t>Структуированная</a:t>
            </a:r>
            <a:r>
              <a:rPr lang="ru-RU" sz="1200" b="1" dirty="0" smtClean="0"/>
              <a:t> программа действий</a:t>
            </a:r>
            <a:endParaRPr lang="ru-RU" sz="1200" b="1" dirty="0"/>
          </a:p>
        </p:txBody>
      </p:sp>
      <p:sp>
        <p:nvSpPr>
          <p:cNvPr id="8" name="Стрелка: вверх 7">
            <a:extLst>
              <a:ext uri="{FF2B5EF4-FFF2-40B4-BE49-F238E27FC236}">
                <a16:creationId xmlns="" xmlns:a16="http://schemas.microsoft.com/office/drawing/2014/main" id="{099C9941-7FA5-4FB2-A326-6628244458FD}"/>
              </a:ext>
            </a:extLst>
          </p:cNvPr>
          <p:cNvSpPr/>
          <p:nvPr/>
        </p:nvSpPr>
        <p:spPr>
          <a:xfrm rot="2104970">
            <a:off x="7193383" y="1191673"/>
            <a:ext cx="1270929" cy="48341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400" b="1" dirty="0" smtClean="0"/>
              <a:t>ПОСЛЕДОВАТЕЛЬНОСТЬ ЭЛЕМЕНТОВ УД</a:t>
            </a:r>
            <a:endParaRPr lang="ru-RU" sz="1400" b="1" dirty="0"/>
          </a:p>
        </p:txBody>
      </p:sp>
      <p:sp>
        <p:nvSpPr>
          <p:cNvPr id="9" name="Стрелка: вверх 8">
            <a:extLst>
              <a:ext uri="{FF2B5EF4-FFF2-40B4-BE49-F238E27FC236}">
                <a16:creationId xmlns="" xmlns:a16="http://schemas.microsoft.com/office/drawing/2014/main" id="{7F4D45DC-1A86-4B53-BA8B-2A9BEC108C90}"/>
              </a:ext>
            </a:extLst>
          </p:cNvPr>
          <p:cNvSpPr/>
          <p:nvPr/>
        </p:nvSpPr>
        <p:spPr>
          <a:xfrm rot="20395739">
            <a:off x="3022854" y="1360293"/>
            <a:ext cx="1281751" cy="35882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400" b="1" dirty="0" smtClean="0"/>
              <a:t>Выстраивание судьбы ребенка</a:t>
            </a:r>
            <a:endParaRPr lang="ru-RU" sz="1400" b="1" dirty="0"/>
          </a:p>
        </p:txBody>
      </p:sp>
      <p:sp>
        <p:nvSpPr>
          <p:cNvPr id="10" name="Стрелка: вверх 4">
            <a:extLst>
              <a:ext uri="{FF2B5EF4-FFF2-40B4-BE49-F238E27FC236}">
                <a16:creationId xmlns="" xmlns:a16="http://schemas.microsoft.com/office/drawing/2014/main" id="{F41C6C69-DE83-45B2-ACD3-770B6CE9E33D}"/>
              </a:ext>
            </a:extLst>
          </p:cNvPr>
          <p:cNvSpPr/>
          <p:nvPr/>
        </p:nvSpPr>
        <p:spPr>
          <a:xfrm>
            <a:off x="4742575" y="1596782"/>
            <a:ext cx="1145517" cy="3179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 smtClean="0"/>
              <a:t>ВЫБРАННЫЙ ПУТЬ</a:t>
            </a:r>
            <a:endParaRPr lang="ru-RU" sz="1600" b="1" dirty="0"/>
          </a:p>
        </p:txBody>
      </p:sp>
      <p:sp>
        <p:nvSpPr>
          <p:cNvPr id="11" name="Стрелка: вверх 4">
            <a:extLst>
              <a:ext uri="{FF2B5EF4-FFF2-40B4-BE49-F238E27FC236}">
                <a16:creationId xmlns="" xmlns:a16="http://schemas.microsoft.com/office/drawing/2014/main" id="{F41C6C69-DE83-45B2-ACD3-770B6CE9E33D}"/>
              </a:ext>
            </a:extLst>
          </p:cNvPr>
          <p:cNvSpPr/>
          <p:nvPr/>
        </p:nvSpPr>
        <p:spPr>
          <a:xfrm rot="18092196">
            <a:off x="1284496" y="3239112"/>
            <a:ext cx="1145517" cy="4273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b="1" dirty="0" smtClean="0"/>
              <a:t>СОЗДАНИЕ</a:t>
            </a:r>
            <a:r>
              <a:rPr lang="ru-RU" sz="1600" b="1" dirty="0" smtClean="0"/>
              <a:t> </a:t>
            </a:r>
            <a:r>
              <a:rPr lang="ru-RU" sz="1050" b="1" dirty="0" smtClean="0"/>
              <a:t>БЛАГОПРИЯТНЫХ УСЛОВИЙ</a:t>
            </a:r>
            <a:endParaRPr lang="ru-RU" sz="1050" b="1" dirty="0"/>
          </a:p>
        </p:txBody>
      </p:sp>
    </p:spTree>
    <p:extLst>
      <p:ext uri="{BB962C8B-B14F-4D97-AF65-F5344CB8AC3E}">
        <p14:creationId xmlns="" xmlns:p14="http://schemas.microsoft.com/office/powerpoint/2010/main" val="236461518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740</TotalTime>
  <Words>792</Words>
  <Application>Microsoft Office PowerPoint</Application>
  <PresentationFormat>Произвольный</PresentationFormat>
  <Paragraphs>276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Аспект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БЛАГОДАРЮ   ЗА 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Чумичева Раиса Михайловна</dc:creator>
  <cp:lastModifiedBy>Компьютерный Класс 1</cp:lastModifiedBy>
  <cp:revision>130</cp:revision>
  <dcterms:created xsi:type="dcterms:W3CDTF">2019-03-28T11:19:03Z</dcterms:created>
  <dcterms:modified xsi:type="dcterms:W3CDTF">2019-03-29T08:51:13Z</dcterms:modified>
</cp:coreProperties>
</file>