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70" r:id="rId5"/>
    <p:sldId id="275" r:id="rId6"/>
    <p:sldId id="276" r:id="rId7"/>
    <p:sldId id="267" r:id="rId8"/>
    <p:sldId id="268" r:id="rId9"/>
    <p:sldId id="273" r:id="rId10"/>
    <p:sldId id="277" r:id="rId11"/>
    <p:sldId id="284" r:id="rId12"/>
    <p:sldId id="285" r:id="rId13"/>
    <p:sldId id="257" r:id="rId14"/>
    <p:sldId id="281" r:id="rId15"/>
    <p:sldId id="279" r:id="rId16"/>
    <p:sldId id="280" r:id="rId17"/>
    <p:sldId id="269" r:id="rId18"/>
    <p:sldId id="286" r:id="rId19"/>
    <p:sldId id="288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8F3518-C7C3-4CFF-AE35-D7F9925429E8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98975B-D2FB-4EEC-8982-EC7976276AE1}">
      <dgm:prSet phldrT="[Текст]"/>
      <dgm:spPr/>
      <dgm:t>
        <a:bodyPr/>
        <a:lstStyle/>
        <a:p>
          <a:r>
            <a:rPr lang="ru-RU" dirty="0" smtClean="0"/>
            <a:t>Профессиональная компетентность-профессиональное мастерство</a:t>
          </a:r>
          <a:endParaRPr lang="ru-RU" dirty="0"/>
        </a:p>
      </dgm:t>
    </dgm:pt>
    <dgm:pt modelId="{91C62FB9-352F-4AAB-8E41-1E6815EA49AC}" type="parTrans" cxnId="{A26AAF7B-796C-4441-9A71-E2151E8112E8}">
      <dgm:prSet/>
      <dgm:spPr/>
      <dgm:t>
        <a:bodyPr/>
        <a:lstStyle/>
        <a:p>
          <a:endParaRPr lang="ru-RU"/>
        </a:p>
      </dgm:t>
    </dgm:pt>
    <dgm:pt modelId="{C8AB2E3B-CC3C-447F-A55A-A46B0EEB1652}" type="sibTrans" cxnId="{A26AAF7B-796C-4441-9A71-E2151E8112E8}">
      <dgm:prSet/>
      <dgm:spPr/>
      <dgm:t>
        <a:bodyPr/>
        <a:lstStyle/>
        <a:p>
          <a:endParaRPr lang="ru-RU"/>
        </a:p>
      </dgm:t>
    </dgm:pt>
    <dgm:pt modelId="{4D5FCAE2-EDEF-4DEA-B402-A2ADAA0AE611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Гуманистическая направленность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55ADEB-3E2F-4587-B8AE-EBDE914D06CE}" type="parTrans" cxnId="{CCC237CC-19DB-401A-97E4-FD70DD30FC43}">
      <dgm:prSet/>
      <dgm:spPr/>
      <dgm:t>
        <a:bodyPr/>
        <a:lstStyle/>
        <a:p>
          <a:endParaRPr lang="ru-RU"/>
        </a:p>
      </dgm:t>
    </dgm:pt>
    <dgm:pt modelId="{20897C69-3743-4D43-926B-5271FB24D4F5}" type="sibTrans" cxnId="{CCC237CC-19DB-401A-97E4-FD70DD30FC43}">
      <dgm:prSet/>
      <dgm:spPr/>
      <dgm:t>
        <a:bodyPr/>
        <a:lstStyle/>
        <a:p>
          <a:endParaRPr lang="ru-RU"/>
        </a:p>
      </dgm:t>
    </dgm:pt>
    <dgm:pt modelId="{33BD78CA-735D-432D-8169-94091DC640F7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Профессиональные знания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440F05-FED0-433E-A457-D0E147C3CC36}" type="parTrans" cxnId="{7BECA84A-3EFB-4963-BE55-FF6B3ABB4603}">
      <dgm:prSet/>
      <dgm:spPr/>
      <dgm:t>
        <a:bodyPr/>
        <a:lstStyle/>
        <a:p>
          <a:endParaRPr lang="ru-RU"/>
        </a:p>
      </dgm:t>
    </dgm:pt>
    <dgm:pt modelId="{BEACF5F5-C33C-429F-9E62-FDC0C7650EE6}" type="sibTrans" cxnId="{7BECA84A-3EFB-4963-BE55-FF6B3ABB4603}">
      <dgm:prSet/>
      <dgm:spPr/>
      <dgm:t>
        <a:bodyPr/>
        <a:lstStyle/>
        <a:p>
          <a:endParaRPr lang="ru-RU"/>
        </a:p>
      </dgm:t>
    </dgm:pt>
    <dgm:pt modelId="{C88D4B0D-7F76-4FB5-822A-D47B0FE53D23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Педагогические способности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AA2124-B5E9-4C42-BC3F-87E6D1A0BB7F}" type="parTrans" cxnId="{F7DD25DC-C9B5-43F0-AFAD-63FD8167D267}">
      <dgm:prSet/>
      <dgm:spPr/>
      <dgm:t>
        <a:bodyPr/>
        <a:lstStyle/>
        <a:p>
          <a:endParaRPr lang="ru-RU"/>
        </a:p>
      </dgm:t>
    </dgm:pt>
    <dgm:pt modelId="{56C58848-CA47-4119-B8A5-EB1496B4D5C1}" type="sibTrans" cxnId="{F7DD25DC-C9B5-43F0-AFAD-63FD8167D267}">
      <dgm:prSet/>
      <dgm:spPr/>
      <dgm:t>
        <a:bodyPr/>
        <a:lstStyle/>
        <a:p>
          <a:endParaRPr lang="ru-RU"/>
        </a:p>
      </dgm:t>
    </dgm:pt>
    <dgm:pt modelId="{8A806ABC-4FCC-4D20-A835-4212809F1A78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Педагогическая техника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1EC5C6-3452-4251-997C-33A3E48D7F2D}" type="parTrans" cxnId="{2A2BE503-618B-45C8-9413-8ED50E475521}">
      <dgm:prSet/>
      <dgm:spPr/>
      <dgm:t>
        <a:bodyPr/>
        <a:lstStyle/>
        <a:p>
          <a:endParaRPr lang="ru-RU"/>
        </a:p>
      </dgm:t>
    </dgm:pt>
    <dgm:pt modelId="{648EE193-F6E2-4249-A6A9-D6B763110F00}" type="sibTrans" cxnId="{2A2BE503-618B-45C8-9413-8ED50E475521}">
      <dgm:prSet/>
      <dgm:spPr/>
      <dgm:t>
        <a:bodyPr/>
        <a:lstStyle/>
        <a:p>
          <a:endParaRPr lang="ru-RU"/>
        </a:p>
      </dgm:t>
    </dgm:pt>
    <dgm:pt modelId="{8D9DA380-74E3-4F00-B2F0-62C6393423A9}" type="pres">
      <dgm:prSet presAssocID="{B58F3518-C7C3-4CFF-AE35-D7F9925429E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87F6138-8381-41E1-8CF9-85CB9F00C047}" type="pres">
      <dgm:prSet presAssocID="{5098975B-D2FB-4EEC-8982-EC7976276AE1}" presName="centerShape" presStyleLbl="node0" presStyleIdx="0" presStyleCnt="1" custScaleX="171020" custScaleY="102463" custLinFactNeighborX="2718" custLinFactNeighborY="-388"/>
      <dgm:spPr/>
      <dgm:t>
        <a:bodyPr/>
        <a:lstStyle/>
        <a:p>
          <a:endParaRPr lang="ru-RU"/>
        </a:p>
      </dgm:t>
    </dgm:pt>
    <dgm:pt modelId="{881B0114-6D82-4F4F-AD8B-570FDF61977E}" type="pres">
      <dgm:prSet presAssocID="{4D5FCAE2-EDEF-4DEA-B402-A2ADAA0AE611}" presName="node" presStyleLbl="node1" presStyleIdx="0" presStyleCnt="4" custScaleX="355702" custScaleY="119120" custRadScaleRad="100301" custRadScaleInc="-148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E5FB5D-4690-4EA2-9D3A-D306344CC99F}" type="pres">
      <dgm:prSet presAssocID="{4D5FCAE2-EDEF-4DEA-B402-A2ADAA0AE611}" presName="dummy" presStyleCnt="0"/>
      <dgm:spPr/>
    </dgm:pt>
    <dgm:pt modelId="{DBF231F1-0A95-47DB-9829-293EC29938EE}" type="pres">
      <dgm:prSet presAssocID="{20897C69-3743-4D43-926B-5271FB24D4F5}" presName="sibTrans" presStyleLbl="sibTrans2D1" presStyleIdx="0" presStyleCnt="4"/>
      <dgm:spPr/>
    </dgm:pt>
    <dgm:pt modelId="{137C8417-50E3-478F-82D5-07B7DA61C618}" type="pres">
      <dgm:prSet presAssocID="{33BD78CA-735D-432D-8169-94091DC640F7}" presName="node" presStyleLbl="node1" presStyleIdx="1" presStyleCnt="4" custScaleX="351587" custScaleY="124565" custRadScaleRad="199425" custRadScaleInc="1488">
        <dgm:presLayoutVars>
          <dgm:bulletEnabled val="1"/>
        </dgm:presLayoutVars>
      </dgm:prSet>
      <dgm:spPr/>
    </dgm:pt>
    <dgm:pt modelId="{C3FD801E-1EB4-4AFF-A864-2527B14D8F1C}" type="pres">
      <dgm:prSet presAssocID="{33BD78CA-735D-432D-8169-94091DC640F7}" presName="dummy" presStyleCnt="0"/>
      <dgm:spPr/>
    </dgm:pt>
    <dgm:pt modelId="{01C0A53B-C82B-4240-8A77-30D6C34ADDD3}" type="pres">
      <dgm:prSet presAssocID="{BEACF5F5-C33C-429F-9E62-FDC0C7650EE6}" presName="sibTrans" presStyleLbl="sibTrans2D1" presStyleIdx="1" presStyleCnt="4"/>
      <dgm:spPr/>
    </dgm:pt>
    <dgm:pt modelId="{C44F2A3F-B23E-4B92-83F0-A2EA2A1190EA}" type="pres">
      <dgm:prSet presAssocID="{C88D4B0D-7F76-4FB5-822A-D47B0FE53D23}" presName="node" presStyleLbl="node1" presStyleIdx="2" presStyleCnt="4" custScaleX="384915" custScaleY="120072" custRadScaleRad="86810" custRadScaleInc="-3418">
        <dgm:presLayoutVars>
          <dgm:bulletEnabled val="1"/>
        </dgm:presLayoutVars>
      </dgm:prSet>
      <dgm:spPr/>
    </dgm:pt>
    <dgm:pt modelId="{08DE06CE-5423-4214-A210-9B0EE69FF3EE}" type="pres">
      <dgm:prSet presAssocID="{C88D4B0D-7F76-4FB5-822A-D47B0FE53D23}" presName="dummy" presStyleCnt="0"/>
      <dgm:spPr/>
    </dgm:pt>
    <dgm:pt modelId="{123B2857-CA4C-44A9-ACFA-75CCA3353AC0}" type="pres">
      <dgm:prSet presAssocID="{56C58848-CA47-4119-B8A5-EB1496B4D5C1}" presName="sibTrans" presStyleLbl="sibTrans2D1" presStyleIdx="2" presStyleCnt="4"/>
      <dgm:spPr/>
    </dgm:pt>
    <dgm:pt modelId="{6B8F3380-CC86-408A-BD5D-1EFC2FEC4FF7}" type="pres">
      <dgm:prSet presAssocID="{8A806ABC-4FCC-4D20-A835-4212809F1A78}" presName="node" presStyleLbl="node1" presStyleIdx="3" presStyleCnt="4" custScaleX="404763" custScaleY="129233" custRadScaleRad="208553" custRadScaleInc="3556">
        <dgm:presLayoutVars>
          <dgm:bulletEnabled val="1"/>
        </dgm:presLayoutVars>
      </dgm:prSet>
      <dgm:spPr/>
    </dgm:pt>
    <dgm:pt modelId="{81718F7F-9DAB-4789-B688-60CF4F72792F}" type="pres">
      <dgm:prSet presAssocID="{8A806ABC-4FCC-4D20-A835-4212809F1A78}" presName="dummy" presStyleCnt="0"/>
      <dgm:spPr/>
    </dgm:pt>
    <dgm:pt modelId="{210D4B1C-A24F-47BA-B363-ED1CDF66CD01}" type="pres">
      <dgm:prSet presAssocID="{648EE193-F6E2-4249-A6A9-D6B763110F00}" presName="sibTrans" presStyleLbl="sibTrans2D1" presStyleIdx="3" presStyleCnt="4"/>
      <dgm:spPr/>
    </dgm:pt>
  </dgm:ptLst>
  <dgm:cxnLst>
    <dgm:cxn modelId="{F7DD25DC-C9B5-43F0-AFAD-63FD8167D267}" srcId="{5098975B-D2FB-4EEC-8982-EC7976276AE1}" destId="{C88D4B0D-7F76-4FB5-822A-D47B0FE53D23}" srcOrd="2" destOrd="0" parTransId="{D4AA2124-B5E9-4C42-BC3F-87E6D1A0BB7F}" sibTransId="{56C58848-CA47-4119-B8A5-EB1496B4D5C1}"/>
    <dgm:cxn modelId="{2E10DF14-1554-4B6C-93FA-F5D810C4D4EE}" type="presOf" srcId="{648EE193-F6E2-4249-A6A9-D6B763110F00}" destId="{210D4B1C-A24F-47BA-B363-ED1CDF66CD01}" srcOrd="0" destOrd="0" presId="urn:microsoft.com/office/officeart/2005/8/layout/radial6"/>
    <dgm:cxn modelId="{1BD59508-D4B3-4359-A7BC-447207CEFAD9}" type="presOf" srcId="{56C58848-CA47-4119-B8A5-EB1496B4D5C1}" destId="{123B2857-CA4C-44A9-ACFA-75CCA3353AC0}" srcOrd="0" destOrd="0" presId="urn:microsoft.com/office/officeart/2005/8/layout/radial6"/>
    <dgm:cxn modelId="{42539E55-C5BF-4F4A-B504-4A74233238CE}" type="presOf" srcId="{33BD78CA-735D-432D-8169-94091DC640F7}" destId="{137C8417-50E3-478F-82D5-07B7DA61C618}" srcOrd="0" destOrd="0" presId="urn:microsoft.com/office/officeart/2005/8/layout/radial6"/>
    <dgm:cxn modelId="{DCE5F80C-EFA4-4283-A075-1BD81B5FC7EC}" type="presOf" srcId="{20897C69-3743-4D43-926B-5271FB24D4F5}" destId="{DBF231F1-0A95-47DB-9829-293EC29938EE}" srcOrd="0" destOrd="0" presId="urn:microsoft.com/office/officeart/2005/8/layout/radial6"/>
    <dgm:cxn modelId="{CCC237CC-19DB-401A-97E4-FD70DD30FC43}" srcId="{5098975B-D2FB-4EEC-8982-EC7976276AE1}" destId="{4D5FCAE2-EDEF-4DEA-B402-A2ADAA0AE611}" srcOrd="0" destOrd="0" parTransId="{4B55ADEB-3E2F-4587-B8AE-EBDE914D06CE}" sibTransId="{20897C69-3743-4D43-926B-5271FB24D4F5}"/>
    <dgm:cxn modelId="{A26AAF7B-796C-4441-9A71-E2151E8112E8}" srcId="{B58F3518-C7C3-4CFF-AE35-D7F9925429E8}" destId="{5098975B-D2FB-4EEC-8982-EC7976276AE1}" srcOrd="0" destOrd="0" parTransId="{91C62FB9-352F-4AAB-8E41-1E6815EA49AC}" sibTransId="{C8AB2E3B-CC3C-447F-A55A-A46B0EEB1652}"/>
    <dgm:cxn modelId="{2A2BE503-618B-45C8-9413-8ED50E475521}" srcId="{5098975B-D2FB-4EEC-8982-EC7976276AE1}" destId="{8A806ABC-4FCC-4D20-A835-4212809F1A78}" srcOrd="3" destOrd="0" parTransId="{3D1EC5C6-3452-4251-997C-33A3E48D7F2D}" sibTransId="{648EE193-F6E2-4249-A6A9-D6B763110F00}"/>
    <dgm:cxn modelId="{EEB4B5C6-3A63-4106-9037-785C93F00E71}" type="presOf" srcId="{C88D4B0D-7F76-4FB5-822A-D47B0FE53D23}" destId="{C44F2A3F-B23E-4B92-83F0-A2EA2A1190EA}" srcOrd="0" destOrd="0" presId="urn:microsoft.com/office/officeart/2005/8/layout/radial6"/>
    <dgm:cxn modelId="{2F0B881F-1D76-4E15-AE2A-69D519C61CC1}" type="presOf" srcId="{B58F3518-C7C3-4CFF-AE35-D7F9925429E8}" destId="{8D9DA380-74E3-4F00-B2F0-62C6393423A9}" srcOrd="0" destOrd="0" presId="urn:microsoft.com/office/officeart/2005/8/layout/radial6"/>
    <dgm:cxn modelId="{242D0412-ACD9-49AA-A831-171EE4186FE4}" type="presOf" srcId="{4D5FCAE2-EDEF-4DEA-B402-A2ADAA0AE611}" destId="{881B0114-6D82-4F4F-AD8B-570FDF61977E}" srcOrd="0" destOrd="0" presId="urn:microsoft.com/office/officeart/2005/8/layout/radial6"/>
    <dgm:cxn modelId="{B55FCEB4-473E-429B-8379-13CC6DE50B88}" type="presOf" srcId="{8A806ABC-4FCC-4D20-A835-4212809F1A78}" destId="{6B8F3380-CC86-408A-BD5D-1EFC2FEC4FF7}" srcOrd="0" destOrd="0" presId="urn:microsoft.com/office/officeart/2005/8/layout/radial6"/>
    <dgm:cxn modelId="{60BFA3EE-0EAC-4455-ADB1-37363E479483}" type="presOf" srcId="{5098975B-D2FB-4EEC-8982-EC7976276AE1}" destId="{487F6138-8381-41E1-8CF9-85CB9F00C047}" srcOrd="0" destOrd="0" presId="urn:microsoft.com/office/officeart/2005/8/layout/radial6"/>
    <dgm:cxn modelId="{67CF1B86-45D1-4C43-B15E-AE3329254C13}" type="presOf" srcId="{BEACF5F5-C33C-429F-9E62-FDC0C7650EE6}" destId="{01C0A53B-C82B-4240-8A77-30D6C34ADDD3}" srcOrd="0" destOrd="0" presId="urn:microsoft.com/office/officeart/2005/8/layout/radial6"/>
    <dgm:cxn modelId="{7BECA84A-3EFB-4963-BE55-FF6B3ABB4603}" srcId="{5098975B-D2FB-4EEC-8982-EC7976276AE1}" destId="{33BD78CA-735D-432D-8169-94091DC640F7}" srcOrd="1" destOrd="0" parTransId="{E4440F05-FED0-433E-A457-D0E147C3CC36}" sibTransId="{BEACF5F5-C33C-429F-9E62-FDC0C7650EE6}"/>
    <dgm:cxn modelId="{AC1514EF-9187-4B38-A74C-F465A2CD5ACE}" type="presParOf" srcId="{8D9DA380-74E3-4F00-B2F0-62C6393423A9}" destId="{487F6138-8381-41E1-8CF9-85CB9F00C047}" srcOrd="0" destOrd="0" presId="urn:microsoft.com/office/officeart/2005/8/layout/radial6"/>
    <dgm:cxn modelId="{2F3FA46D-B5BB-4DA1-AC37-8C9ACC061FBE}" type="presParOf" srcId="{8D9DA380-74E3-4F00-B2F0-62C6393423A9}" destId="{881B0114-6D82-4F4F-AD8B-570FDF61977E}" srcOrd="1" destOrd="0" presId="urn:microsoft.com/office/officeart/2005/8/layout/radial6"/>
    <dgm:cxn modelId="{BB1DAC6D-7DAC-4546-A243-768BEB95B4DE}" type="presParOf" srcId="{8D9DA380-74E3-4F00-B2F0-62C6393423A9}" destId="{ECE5FB5D-4690-4EA2-9D3A-D306344CC99F}" srcOrd="2" destOrd="0" presId="urn:microsoft.com/office/officeart/2005/8/layout/radial6"/>
    <dgm:cxn modelId="{65A92BB2-6EFC-41F1-A071-42FCDA3DB171}" type="presParOf" srcId="{8D9DA380-74E3-4F00-B2F0-62C6393423A9}" destId="{DBF231F1-0A95-47DB-9829-293EC29938EE}" srcOrd="3" destOrd="0" presId="urn:microsoft.com/office/officeart/2005/8/layout/radial6"/>
    <dgm:cxn modelId="{1BBF5917-1DE3-4432-87D3-3BEEBD532A77}" type="presParOf" srcId="{8D9DA380-74E3-4F00-B2F0-62C6393423A9}" destId="{137C8417-50E3-478F-82D5-07B7DA61C618}" srcOrd="4" destOrd="0" presId="urn:microsoft.com/office/officeart/2005/8/layout/radial6"/>
    <dgm:cxn modelId="{1E4B0921-F60D-4587-8F3C-3A24EEDD7E42}" type="presParOf" srcId="{8D9DA380-74E3-4F00-B2F0-62C6393423A9}" destId="{C3FD801E-1EB4-4AFF-A864-2527B14D8F1C}" srcOrd="5" destOrd="0" presId="urn:microsoft.com/office/officeart/2005/8/layout/radial6"/>
    <dgm:cxn modelId="{015B1A4A-D68D-44DF-83E7-B6F71837B9DE}" type="presParOf" srcId="{8D9DA380-74E3-4F00-B2F0-62C6393423A9}" destId="{01C0A53B-C82B-4240-8A77-30D6C34ADDD3}" srcOrd="6" destOrd="0" presId="urn:microsoft.com/office/officeart/2005/8/layout/radial6"/>
    <dgm:cxn modelId="{45A4EBFF-C137-4241-A3C8-AF02A39AA5DA}" type="presParOf" srcId="{8D9DA380-74E3-4F00-B2F0-62C6393423A9}" destId="{C44F2A3F-B23E-4B92-83F0-A2EA2A1190EA}" srcOrd="7" destOrd="0" presId="urn:microsoft.com/office/officeart/2005/8/layout/radial6"/>
    <dgm:cxn modelId="{F897FCB2-00DA-493A-8EB9-37783C1581E6}" type="presParOf" srcId="{8D9DA380-74E3-4F00-B2F0-62C6393423A9}" destId="{08DE06CE-5423-4214-A210-9B0EE69FF3EE}" srcOrd="8" destOrd="0" presId="urn:microsoft.com/office/officeart/2005/8/layout/radial6"/>
    <dgm:cxn modelId="{3AC01EE0-CAC2-47F4-8FBF-605AEBF1FAC8}" type="presParOf" srcId="{8D9DA380-74E3-4F00-B2F0-62C6393423A9}" destId="{123B2857-CA4C-44A9-ACFA-75CCA3353AC0}" srcOrd="9" destOrd="0" presId="urn:microsoft.com/office/officeart/2005/8/layout/radial6"/>
    <dgm:cxn modelId="{36D4BAC2-1723-4EF5-82BE-263C8AE6D6C1}" type="presParOf" srcId="{8D9DA380-74E3-4F00-B2F0-62C6393423A9}" destId="{6B8F3380-CC86-408A-BD5D-1EFC2FEC4FF7}" srcOrd="10" destOrd="0" presId="urn:microsoft.com/office/officeart/2005/8/layout/radial6"/>
    <dgm:cxn modelId="{DCC06C85-E931-4271-946F-C0906DB77115}" type="presParOf" srcId="{8D9DA380-74E3-4F00-B2F0-62C6393423A9}" destId="{81718F7F-9DAB-4789-B688-60CF4F72792F}" srcOrd="11" destOrd="0" presId="urn:microsoft.com/office/officeart/2005/8/layout/radial6"/>
    <dgm:cxn modelId="{77B570EB-9967-4A89-A473-67F0E00B3965}" type="presParOf" srcId="{8D9DA380-74E3-4F00-B2F0-62C6393423A9}" destId="{210D4B1C-A24F-47BA-B363-ED1CDF66CD01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D98F4A-FD7F-4557-8CBD-AD6D099EFAC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D5523A-90F2-4A3A-8BB9-0CA56987186A}">
      <dgm:prSet phldrT="[Текст]"/>
      <dgm:spPr/>
      <dgm:t>
        <a:bodyPr/>
        <a:lstStyle/>
        <a:p>
          <a:r>
            <a:rPr lang="ru-RU" dirty="0" smtClean="0"/>
            <a:t>Социально –коммуникативного развития </a:t>
          </a:r>
          <a:endParaRPr lang="ru-RU" dirty="0"/>
        </a:p>
      </dgm:t>
    </dgm:pt>
    <dgm:pt modelId="{44CCA29D-F211-42B8-907E-2798AC6DFEEA}" type="parTrans" cxnId="{1765DE39-1905-45D6-9A56-A8BC6F1C2061}">
      <dgm:prSet/>
      <dgm:spPr/>
      <dgm:t>
        <a:bodyPr/>
        <a:lstStyle/>
        <a:p>
          <a:endParaRPr lang="ru-RU"/>
        </a:p>
      </dgm:t>
    </dgm:pt>
    <dgm:pt modelId="{B5772201-A49D-4851-BE08-91E2572821BD}" type="sibTrans" cxnId="{1765DE39-1905-45D6-9A56-A8BC6F1C2061}">
      <dgm:prSet/>
      <dgm:spPr/>
      <dgm:t>
        <a:bodyPr/>
        <a:lstStyle/>
        <a:p>
          <a:endParaRPr lang="ru-RU"/>
        </a:p>
      </dgm:t>
    </dgm:pt>
    <dgm:pt modelId="{A1111698-D69E-4462-B2E6-41C63A406287}">
      <dgm:prSet phldrT="[Текст]"/>
      <dgm:spPr/>
      <dgm:t>
        <a:bodyPr/>
        <a:lstStyle/>
        <a:p>
          <a:r>
            <a:rPr lang="ru-RU" dirty="0" smtClean="0"/>
            <a:t>Речевого развития</a:t>
          </a:r>
          <a:endParaRPr lang="ru-RU" dirty="0"/>
        </a:p>
      </dgm:t>
    </dgm:pt>
    <dgm:pt modelId="{58602B25-C867-4A08-B88A-1FFE0B6EC62C}" type="parTrans" cxnId="{8BFD2634-1715-4E22-9800-90222AC45B7C}">
      <dgm:prSet/>
      <dgm:spPr/>
      <dgm:t>
        <a:bodyPr/>
        <a:lstStyle/>
        <a:p>
          <a:endParaRPr lang="ru-RU"/>
        </a:p>
      </dgm:t>
    </dgm:pt>
    <dgm:pt modelId="{B96AAC82-609C-4555-8F88-84925B9A2848}" type="sibTrans" cxnId="{8BFD2634-1715-4E22-9800-90222AC45B7C}">
      <dgm:prSet/>
      <dgm:spPr/>
      <dgm:t>
        <a:bodyPr/>
        <a:lstStyle/>
        <a:p>
          <a:endParaRPr lang="ru-RU"/>
        </a:p>
      </dgm:t>
    </dgm:pt>
    <dgm:pt modelId="{A75F157D-765D-4D8F-BC9F-6C0E0FE451FA}">
      <dgm:prSet phldrT="[Текст]"/>
      <dgm:spPr/>
      <dgm:t>
        <a:bodyPr/>
        <a:lstStyle/>
        <a:p>
          <a:r>
            <a:rPr lang="ru-RU" dirty="0" smtClean="0"/>
            <a:t>Познавательного развития</a:t>
          </a:r>
          <a:endParaRPr lang="ru-RU" dirty="0"/>
        </a:p>
      </dgm:t>
    </dgm:pt>
    <dgm:pt modelId="{D7CE2A54-13AC-421A-A430-7F1F29F716D2}" type="parTrans" cxnId="{E48D2C57-7A1D-4AE5-AF96-E3C76D4840CF}">
      <dgm:prSet/>
      <dgm:spPr/>
      <dgm:t>
        <a:bodyPr/>
        <a:lstStyle/>
        <a:p>
          <a:endParaRPr lang="ru-RU"/>
        </a:p>
      </dgm:t>
    </dgm:pt>
    <dgm:pt modelId="{744A4BCB-8DB5-479A-807F-873F7DCBA076}" type="sibTrans" cxnId="{E48D2C57-7A1D-4AE5-AF96-E3C76D4840CF}">
      <dgm:prSet/>
      <dgm:spPr/>
      <dgm:t>
        <a:bodyPr/>
        <a:lstStyle/>
        <a:p>
          <a:endParaRPr lang="ru-RU"/>
        </a:p>
      </dgm:t>
    </dgm:pt>
    <dgm:pt modelId="{024DC8D8-5ADD-4857-A7CC-36399ED5C8BC}">
      <dgm:prSet phldrT="[Текст]"/>
      <dgm:spPr/>
      <dgm:t>
        <a:bodyPr/>
        <a:lstStyle/>
        <a:p>
          <a:r>
            <a:rPr lang="ru-RU" dirty="0" smtClean="0"/>
            <a:t>Художественно-эстетического развития</a:t>
          </a:r>
          <a:endParaRPr lang="ru-RU" dirty="0"/>
        </a:p>
      </dgm:t>
    </dgm:pt>
    <dgm:pt modelId="{855AA844-82E2-4B85-909A-BEF3A8FFB9E5}" type="parTrans" cxnId="{16F72D4F-C2B3-45B8-A27E-63B14225BFF7}">
      <dgm:prSet/>
      <dgm:spPr/>
      <dgm:t>
        <a:bodyPr/>
        <a:lstStyle/>
        <a:p>
          <a:endParaRPr lang="ru-RU"/>
        </a:p>
      </dgm:t>
    </dgm:pt>
    <dgm:pt modelId="{B8AFB1BC-67C6-4CB4-86F7-162E962351A1}" type="sibTrans" cxnId="{16F72D4F-C2B3-45B8-A27E-63B14225BFF7}">
      <dgm:prSet/>
      <dgm:spPr/>
      <dgm:t>
        <a:bodyPr/>
        <a:lstStyle/>
        <a:p>
          <a:endParaRPr lang="ru-RU"/>
        </a:p>
      </dgm:t>
    </dgm:pt>
    <dgm:pt modelId="{CC7059DA-A33B-4EB7-9B4B-CBC432EA25BE}">
      <dgm:prSet phldrT="[Текст]"/>
      <dgm:spPr/>
      <dgm:t>
        <a:bodyPr/>
        <a:lstStyle/>
        <a:p>
          <a:r>
            <a:rPr lang="ru-RU" dirty="0" smtClean="0"/>
            <a:t>Физического развития</a:t>
          </a:r>
          <a:endParaRPr lang="ru-RU" dirty="0"/>
        </a:p>
      </dgm:t>
    </dgm:pt>
    <dgm:pt modelId="{E318DB55-EB68-4AE6-9D47-28501B6495C3}" type="parTrans" cxnId="{A6245D08-4D03-47DB-9D43-503F19E7EF13}">
      <dgm:prSet/>
      <dgm:spPr/>
      <dgm:t>
        <a:bodyPr/>
        <a:lstStyle/>
        <a:p>
          <a:endParaRPr lang="ru-RU"/>
        </a:p>
      </dgm:t>
    </dgm:pt>
    <dgm:pt modelId="{C5FCF0B3-12FF-492D-BB03-9486FBF76BB1}" type="sibTrans" cxnId="{A6245D08-4D03-47DB-9D43-503F19E7EF13}">
      <dgm:prSet/>
      <dgm:spPr/>
      <dgm:t>
        <a:bodyPr/>
        <a:lstStyle/>
        <a:p>
          <a:endParaRPr lang="ru-RU"/>
        </a:p>
      </dgm:t>
    </dgm:pt>
    <dgm:pt modelId="{EAC26935-E6B6-45ED-9227-96BF7D645F53}" type="pres">
      <dgm:prSet presAssocID="{7FD98F4A-FD7F-4557-8CBD-AD6D099EFAC2}" presName="cycle" presStyleCnt="0">
        <dgm:presLayoutVars>
          <dgm:dir/>
          <dgm:resizeHandles val="exact"/>
        </dgm:presLayoutVars>
      </dgm:prSet>
      <dgm:spPr/>
    </dgm:pt>
    <dgm:pt modelId="{FD1ED5F6-5421-4867-9B70-E7703BFEAAFC}" type="pres">
      <dgm:prSet presAssocID="{F7D5523A-90F2-4A3A-8BB9-0CA56987186A}" presName="node" presStyleLbl="node1" presStyleIdx="0" presStyleCnt="5" custScaleX="262802">
        <dgm:presLayoutVars>
          <dgm:bulletEnabled val="1"/>
        </dgm:presLayoutVars>
      </dgm:prSet>
      <dgm:spPr/>
    </dgm:pt>
    <dgm:pt modelId="{2261CEB2-C6CE-4C2C-8B95-5B7B60580094}" type="pres">
      <dgm:prSet presAssocID="{B5772201-A49D-4851-BE08-91E2572821BD}" presName="sibTrans" presStyleLbl="sibTrans2D1" presStyleIdx="0" presStyleCnt="5"/>
      <dgm:spPr/>
    </dgm:pt>
    <dgm:pt modelId="{F2243BA9-149E-4D4C-B0D9-0CB764A3E14C}" type="pres">
      <dgm:prSet presAssocID="{B5772201-A49D-4851-BE08-91E2572821BD}" presName="connectorText" presStyleLbl="sibTrans2D1" presStyleIdx="0" presStyleCnt="5"/>
      <dgm:spPr/>
    </dgm:pt>
    <dgm:pt modelId="{74152880-3F31-49F4-A577-7143573F6AAA}" type="pres">
      <dgm:prSet presAssocID="{A1111698-D69E-4462-B2E6-41C63A406287}" presName="node" presStyleLbl="node1" presStyleIdx="1" presStyleCnt="5" custScaleX="269188" custRadScaleRad="89755" custRadScaleInc="3958">
        <dgm:presLayoutVars>
          <dgm:bulletEnabled val="1"/>
        </dgm:presLayoutVars>
      </dgm:prSet>
      <dgm:spPr/>
    </dgm:pt>
    <dgm:pt modelId="{6C8C12E4-6357-4FE2-97AC-9AEBCFE3ABEA}" type="pres">
      <dgm:prSet presAssocID="{B96AAC82-609C-4555-8F88-84925B9A2848}" presName="sibTrans" presStyleLbl="sibTrans2D1" presStyleIdx="1" presStyleCnt="5"/>
      <dgm:spPr/>
    </dgm:pt>
    <dgm:pt modelId="{EAB0A932-3C1E-44E4-8717-098CE01615A4}" type="pres">
      <dgm:prSet presAssocID="{B96AAC82-609C-4555-8F88-84925B9A2848}" presName="connectorText" presStyleLbl="sibTrans2D1" presStyleIdx="1" presStyleCnt="5"/>
      <dgm:spPr/>
    </dgm:pt>
    <dgm:pt modelId="{9D2576DB-C7E0-4481-BA0C-0882B4E1FEB8}" type="pres">
      <dgm:prSet presAssocID="{A75F157D-765D-4D8F-BC9F-6C0E0FE451FA}" presName="node" presStyleLbl="node1" presStyleIdx="2" presStyleCnt="5" custScaleX="293092" custScaleY="93926" custRadScaleRad="137434" custRadScaleInc="-57291">
        <dgm:presLayoutVars>
          <dgm:bulletEnabled val="1"/>
        </dgm:presLayoutVars>
      </dgm:prSet>
      <dgm:spPr/>
    </dgm:pt>
    <dgm:pt modelId="{198A60FA-7D0E-4563-952C-5B3E9301CFC4}" type="pres">
      <dgm:prSet presAssocID="{744A4BCB-8DB5-479A-807F-873F7DCBA076}" presName="sibTrans" presStyleLbl="sibTrans2D1" presStyleIdx="2" presStyleCnt="5"/>
      <dgm:spPr/>
    </dgm:pt>
    <dgm:pt modelId="{8DCF11FC-9B90-446E-9556-887EA28F39F6}" type="pres">
      <dgm:prSet presAssocID="{744A4BCB-8DB5-479A-807F-873F7DCBA076}" presName="connectorText" presStyleLbl="sibTrans2D1" presStyleIdx="2" presStyleCnt="5"/>
      <dgm:spPr/>
    </dgm:pt>
    <dgm:pt modelId="{5E2D2A53-E09F-4E67-BF6E-89DBBB471BCB}" type="pres">
      <dgm:prSet presAssocID="{024DC8D8-5ADD-4857-A7CC-36399ED5C8BC}" presName="node" presStyleLbl="node1" presStyleIdx="3" presStyleCnt="5" custScaleX="283972" custRadScaleRad="167598" custRadScaleInc="771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BA9186-6A34-4360-93C7-D35094135874}" type="pres">
      <dgm:prSet presAssocID="{B8AFB1BC-67C6-4CB4-86F7-162E962351A1}" presName="sibTrans" presStyleLbl="sibTrans2D1" presStyleIdx="3" presStyleCnt="5"/>
      <dgm:spPr/>
    </dgm:pt>
    <dgm:pt modelId="{9DDA6639-46AB-4B3D-9F5E-62BF1EEEAEE1}" type="pres">
      <dgm:prSet presAssocID="{B8AFB1BC-67C6-4CB4-86F7-162E962351A1}" presName="connectorText" presStyleLbl="sibTrans2D1" presStyleIdx="3" presStyleCnt="5"/>
      <dgm:spPr/>
    </dgm:pt>
    <dgm:pt modelId="{3F08FE2F-0012-462B-BD30-1678E4259C8D}" type="pres">
      <dgm:prSet presAssocID="{CC7059DA-A33B-4EB7-9B4B-CBC432EA25BE}" presName="node" presStyleLbl="node1" presStyleIdx="4" presStyleCnt="5" custScaleX="267798" custRadScaleRad="140583" custRadScaleInc="-16482">
        <dgm:presLayoutVars>
          <dgm:bulletEnabled val="1"/>
        </dgm:presLayoutVars>
      </dgm:prSet>
      <dgm:spPr/>
    </dgm:pt>
    <dgm:pt modelId="{A26E1ED4-1741-41D5-8F3F-373A8E021FD8}" type="pres">
      <dgm:prSet presAssocID="{C5FCF0B3-12FF-492D-BB03-9486FBF76BB1}" presName="sibTrans" presStyleLbl="sibTrans2D1" presStyleIdx="4" presStyleCnt="5"/>
      <dgm:spPr/>
    </dgm:pt>
    <dgm:pt modelId="{17E17FDD-4DD7-4F02-8869-51E7153E8193}" type="pres">
      <dgm:prSet presAssocID="{C5FCF0B3-12FF-492D-BB03-9486FBF76BB1}" presName="connectorText" presStyleLbl="sibTrans2D1" presStyleIdx="4" presStyleCnt="5"/>
      <dgm:spPr/>
    </dgm:pt>
  </dgm:ptLst>
  <dgm:cxnLst>
    <dgm:cxn modelId="{7E9CD24A-8B16-4A79-9846-FC96C86195D5}" type="presOf" srcId="{7FD98F4A-FD7F-4557-8CBD-AD6D099EFAC2}" destId="{EAC26935-E6B6-45ED-9227-96BF7D645F53}" srcOrd="0" destOrd="0" presId="urn:microsoft.com/office/officeart/2005/8/layout/cycle2"/>
    <dgm:cxn modelId="{3D1B67C9-BF5A-4951-BD3B-6227B65C00CA}" type="presOf" srcId="{B8AFB1BC-67C6-4CB4-86F7-162E962351A1}" destId="{9DDA6639-46AB-4B3D-9F5E-62BF1EEEAEE1}" srcOrd="1" destOrd="0" presId="urn:microsoft.com/office/officeart/2005/8/layout/cycle2"/>
    <dgm:cxn modelId="{8BFD2634-1715-4E22-9800-90222AC45B7C}" srcId="{7FD98F4A-FD7F-4557-8CBD-AD6D099EFAC2}" destId="{A1111698-D69E-4462-B2E6-41C63A406287}" srcOrd="1" destOrd="0" parTransId="{58602B25-C867-4A08-B88A-1FFE0B6EC62C}" sibTransId="{B96AAC82-609C-4555-8F88-84925B9A2848}"/>
    <dgm:cxn modelId="{1765DE39-1905-45D6-9A56-A8BC6F1C2061}" srcId="{7FD98F4A-FD7F-4557-8CBD-AD6D099EFAC2}" destId="{F7D5523A-90F2-4A3A-8BB9-0CA56987186A}" srcOrd="0" destOrd="0" parTransId="{44CCA29D-F211-42B8-907E-2798AC6DFEEA}" sibTransId="{B5772201-A49D-4851-BE08-91E2572821BD}"/>
    <dgm:cxn modelId="{5786F5E4-E556-4A70-8491-BC4A48E3D268}" type="presOf" srcId="{CC7059DA-A33B-4EB7-9B4B-CBC432EA25BE}" destId="{3F08FE2F-0012-462B-BD30-1678E4259C8D}" srcOrd="0" destOrd="0" presId="urn:microsoft.com/office/officeart/2005/8/layout/cycle2"/>
    <dgm:cxn modelId="{4883041A-B26B-43BE-AB86-CD547CF708BD}" type="presOf" srcId="{F7D5523A-90F2-4A3A-8BB9-0CA56987186A}" destId="{FD1ED5F6-5421-4867-9B70-E7703BFEAAFC}" srcOrd="0" destOrd="0" presId="urn:microsoft.com/office/officeart/2005/8/layout/cycle2"/>
    <dgm:cxn modelId="{557CDE27-2721-435A-9AD6-8DFFA6D311C2}" type="presOf" srcId="{B5772201-A49D-4851-BE08-91E2572821BD}" destId="{2261CEB2-C6CE-4C2C-8B95-5B7B60580094}" srcOrd="0" destOrd="0" presId="urn:microsoft.com/office/officeart/2005/8/layout/cycle2"/>
    <dgm:cxn modelId="{A6245D08-4D03-47DB-9D43-503F19E7EF13}" srcId="{7FD98F4A-FD7F-4557-8CBD-AD6D099EFAC2}" destId="{CC7059DA-A33B-4EB7-9B4B-CBC432EA25BE}" srcOrd="4" destOrd="0" parTransId="{E318DB55-EB68-4AE6-9D47-28501B6495C3}" sibTransId="{C5FCF0B3-12FF-492D-BB03-9486FBF76BB1}"/>
    <dgm:cxn modelId="{B0AFE390-A80A-439A-A05B-29576CDFB4F4}" type="presOf" srcId="{C5FCF0B3-12FF-492D-BB03-9486FBF76BB1}" destId="{17E17FDD-4DD7-4F02-8869-51E7153E8193}" srcOrd="1" destOrd="0" presId="urn:microsoft.com/office/officeart/2005/8/layout/cycle2"/>
    <dgm:cxn modelId="{3BE871AB-7047-4CD6-A8AA-47902AEFFD97}" type="presOf" srcId="{C5FCF0B3-12FF-492D-BB03-9486FBF76BB1}" destId="{A26E1ED4-1741-41D5-8F3F-373A8E021FD8}" srcOrd="0" destOrd="0" presId="urn:microsoft.com/office/officeart/2005/8/layout/cycle2"/>
    <dgm:cxn modelId="{D5DA44AB-3F30-4D10-8CCD-C268C1C176D2}" type="presOf" srcId="{B96AAC82-609C-4555-8F88-84925B9A2848}" destId="{6C8C12E4-6357-4FE2-97AC-9AEBCFE3ABEA}" srcOrd="0" destOrd="0" presId="urn:microsoft.com/office/officeart/2005/8/layout/cycle2"/>
    <dgm:cxn modelId="{E45949D7-461C-4E48-8A6E-AA130088F2DA}" type="presOf" srcId="{B5772201-A49D-4851-BE08-91E2572821BD}" destId="{F2243BA9-149E-4D4C-B0D9-0CB764A3E14C}" srcOrd="1" destOrd="0" presId="urn:microsoft.com/office/officeart/2005/8/layout/cycle2"/>
    <dgm:cxn modelId="{A2B87F15-4133-46DC-9CD8-750B64E50E8B}" type="presOf" srcId="{024DC8D8-5ADD-4857-A7CC-36399ED5C8BC}" destId="{5E2D2A53-E09F-4E67-BF6E-89DBBB471BCB}" srcOrd="0" destOrd="0" presId="urn:microsoft.com/office/officeart/2005/8/layout/cycle2"/>
    <dgm:cxn modelId="{25A3E178-EE94-4CC2-ABDC-7B9578ED47C1}" type="presOf" srcId="{A75F157D-765D-4D8F-BC9F-6C0E0FE451FA}" destId="{9D2576DB-C7E0-4481-BA0C-0882B4E1FEB8}" srcOrd="0" destOrd="0" presId="urn:microsoft.com/office/officeart/2005/8/layout/cycle2"/>
    <dgm:cxn modelId="{16F72D4F-C2B3-45B8-A27E-63B14225BFF7}" srcId="{7FD98F4A-FD7F-4557-8CBD-AD6D099EFAC2}" destId="{024DC8D8-5ADD-4857-A7CC-36399ED5C8BC}" srcOrd="3" destOrd="0" parTransId="{855AA844-82E2-4B85-909A-BEF3A8FFB9E5}" sibTransId="{B8AFB1BC-67C6-4CB4-86F7-162E962351A1}"/>
    <dgm:cxn modelId="{E48D2C57-7A1D-4AE5-AF96-E3C76D4840CF}" srcId="{7FD98F4A-FD7F-4557-8CBD-AD6D099EFAC2}" destId="{A75F157D-765D-4D8F-BC9F-6C0E0FE451FA}" srcOrd="2" destOrd="0" parTransId="{D7CE2A54-13AC-421A-A430-7F1F29F716D2}" sibTransId="{744A4BCB-8DB5-479A-807F-873F7DCBA076}"/>
    <dgm:cxn modelId="{90AF1838-FD94-4CFA-8259-229A5DA39FC4}" type="presOf" srcId="{744A4BCB-8DB5-479A-807F-873F7DCBA076}" destId="{198A60FA-7D0E-4563-952C-5B3E9301CFC4}" srcOrd="0" destOrd="0" presId="urn:microsoft.com/office/officeart/2005/8/layout/cycle2"/>
    <dgm:cxn modelId="{B5812102-82CD-42E3-9EBD-A93CFEABC306}" type="presOf" srcId="{B8AFB1BC-67C6-4CB4-86F7-162E962351A1}" destId="{81BA9186-6A34-4360-93C7-D35094135874}" srcOrd="0" destOrd="0" presId="urn:microsoft.com/office/officeart/2005/8/layout/cycle2"/>
    <dgm:cxn modelId="{79D417CB-7DED-43D8-8FF5-426A0BF68E96}" type="presOf" srcId="{B96AAC82-609C-4555-8F88-84925B9A2848}" destId="{EAB0A932-3C1E-44E4-8717-098CE01615A4}" srcOrd="1" destOrd="0" presId="urn:microsoft.com/office/officeart/2005/8/layout/cycle2"/>
    <dgm:cxn modelId="{1F5CD4AA-D54F-4872-A937-F9F7887E5F92}" type="presOf" srcId="{744A4BCB-8DB5-479A-807F-873F7DCBA076}" destId="{8DCF11FC-9B90-446E-9556-887EA28F39F6}" srcOrd="1" destOrd="0" presId="urn:microsoft.com/office/officeart/2005/8/layout/cycle2"/>
    <dgm:cxn modelId="{F34DA115-F094-4C17-9D5F-4AB15E01480F}" type="presOf" srcId="{A1111698-D69E-4462-B2E6-41C63A406287}" destId="{74152880-3F31-49F4-A577-7143573F6AAA}" srcOrd="0" destOrd="0" presId="urn:microsoft.com/office/officeart/2005/8/layout/cycle2"/>
    <dgm:cxn modelId="{3EF4EF8B-89B2-4DA3-96F9-C6532146E047}" type="presParOf" srcId="{EAC26935-E6B6-45ED-9227-96BF7D645F53}" destId="{FD1ED5F6-5421-4867-9B70-E7703BFEAAFC}" srcOrd="0" destOrd="0" presId="urn:microsoft.com/office/officeart/2005/8/layout/cycle2"/>
    <dgm:cxn modelId="{A9788C94-63F3-4131-AA03-38955ACD0A84}" type="presParOf" srcId="{EAC26935-E6B6-45ED-9227-96BF7D645F53}" destId="{2261CEB2-C6CE-4C2C-8B95-5B7B60580094}" srcOrd="1" destOrd="0" presId="urn:microsoft.com/office/officeart/2005/8/layout/cycle2"/>
    <dgm:cxn modelId="{F1763202-70D9-4ADD-A829-B7C13B7D8135}" type="presParOf" srcId="{2261CEB2-C6CE-4C2C-8B95-5B7B60580094}" destId="{F2243BA9-149E-4D4C-B0D9-0CB764A3E14C}" srcOrd="0" destOrd="0" presId="urn:microsoft.com/office/officeart/2005/8/layout/cycle2"/>
    <dgm:cxn modelId="{B8AB948D-11E8-4CA1-B541-4FE28111884F}" type="presParOf" srcId="{EAC26935-E6B6-45ED-9227-96BF7D645F53}" destId="{74152880-3F31-49F4-A577-7143573F6AAA}" srcOrd="2" destOrd="0" presId="urn:microsoft.com/office/officeart/2005/8/layout/cycle2"/>
    <dgm:cxn modelId="{4B89B137-D3AE-4AC5-B0A8-EF89084A3B05}" type="presParOf" srcId="{EAC26935-E6B6-45ED-9227-96BF7D645F53}" destId="{6C8C12E4-6357-4FE2-97AC-9AEBCFE3ABEA}" srcOrd="3" destOrd="0" presId="urn:microsoft.com/office/officeart/2005/8/layout/cycle2"/>
    <dgm:cxn modelId="{0F74C908-03E4-4567-9E27-AE9439A1BC56}" type="presParOf" srcId="{6C8C12E4-6357-4FE2-97AC-9AEBCFE3ABEA}" destId="{EAB0A932-3C1E-44E4-8717-098CE01615A4}" srcOrd="0" destOrd="0" presId="urn:microsoft.com/office/officeart/2005/8/layout/cycle2"/>
    <dgm:cxn modelId="{62665BFD-9DC6-4346-807E-AF83018E072A}" type="presParOf" srcId="{EAC26935-E6B6-45ED-9227-96BF7D645F53}" destId="{9D2576DB-C7E0-4481-BA0C-0882B4E1FEB8}" srcOrd="4" destOrd="0" presId="urn:microsoft.com/office/officeart/2005/8/layout/cycle2"/>
    <dgm:cxn modelId="{BC34A069-CB50-412F-BBBC-FA2E8508A8BF}" type="presParOf" srcId="{EAC26935-E6B6-45ED-9227-96BF7D645F53}" destId="{198A60FA-7D0E-4563-952C-5B3E9301CFC4}" srcOrd="5" destOrd="0" presId="urn:microsoft.com/office/officeart/2005/8/layout/cycle2"/>
    <dgm:cxn modelId="{58C525D7-09BA-4510-9274-D41551A01E1A}" type="presParOf" srcId="{198A60FA-7D0E-4563-952C-5B3E9301CFC4}" destId="{8DCF11FC-9B90-446E-9556-887EA28F39F6}" srcOrd="0" destOrd="0" presId="urn:microsoft.com/office/officeart/2005/8/layout/cycle2"/>
    <dgm:cxn modelId="{4F1305CB-5159-4E49-B791-BE82F344B09D}" type="presParOf" srcId="{EAC26935-E6B6-45ED-9227-96BF7D645F53}" destId="{5E2D2A53-E09F-4E67-BF6E-89DBBB471BCB}" srcOrd="6" destOrd="0" presId="urn:microsoft.com/office/officeart/2005/8/layout/cycle2"/>
    <dgm:cxn modelId="{1A131FC3-2C9D-4CB9-B875-B7098774FB21}" type="presParOf" srcId="{EAC26935-E6B6-45ED-9227-96BF7D645F53}" destId="{81BA9186-6A34-4360-93C7-D35094135874}" srcOrd="7" destOrd="0" presId="urn:microsoft.com/office/officeart/2005/8/layout/cycle2"/>
    <dgm:cxn modelId="{9C34908E-AE31-41AB-B8EC-365B83BF0F46}" type="presParOf" srcId="{81BA9186-6A34-4360-93C7-D35094135874}" destId="{9DDA6639-46AB-4B3D-9F5E-62BF1EEEAEE1}" srcOrd="0" destOrd="0" presId="urn:microsoft.com/office/officeart/2005/8/layout/cycle2"/>
    <dgm:cxn modelId="{39EC5590-DC5B-4026-B441-62E4F46C201B}" type="presParOf" srcId="{EAC26935-E6B6-45ED-9227-96BF7D645F53}" destId="{3F08FE2F-0012-462B-BD30-1678E4259C8D}" srcOrd="8" destOrd="0" presId="urn:microsoft.com/office/officeart/2005/8/layout/cycle2"/>
    <dgm:cxn modelId="{42EA4574-F321-4EC5-A77F-303FF495FD55}" type="presParOf" srcId="{EAC26935-E6B6-45ED-9227-96BF7D645F53}" destId="{A26E1ED4-1741-41D5-8F3F-373A8E021FD8}" srcOrd="9" destOrd="0" presId="urn:microsoft.com/office/officeart/2005/8/layout/cycle2"/>
    <dgm:cxn modelId="{5A7FC603-A850-4A7D-B764-499CB542A990}" type="presParOf" srcId="{A26E1ED4-1741-41D5-8F3F-373A8E021FD8}" destId="{17E17FDD-4DD7-4F02-8869-51E7153E819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1CC835-1DE8-41A8-926F-6B030D51A3C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9A5C4D70-0866-4855-90E7-E11192569AB0}">
      <dgm:prSet phldrT="[Текст]" custT="1"/>
      <dgm:spPr>
        <a:solidFill>
          <a:schemeClr val="bg1"/>
        </a:solidFill>
      </dgm:spPr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Качественное своеобразие и характер развития детской одаренности определяются сложным комплексом природных задатков и социокультурной среды, опосредованного деятельностью ребенка (игровой, учебной, творческой, исследовательской). В связи с этим особое значение для проявления и развития способностей имеют условия для собственной активности одаренных детей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7802C1-4255-47D2-8C42-6A36E56D3F95}" type="parTrans" cxnId="{4922717E-9F0C-4556-8DE4-4D4CF3F85E89}">
      <dgm:prSet/>
      <dgm:spPr/>
      <dgm:t>
        <a:bodyPr/>
        <a:lstStyle/>
        <a:p>
          <a:endParaRPr lang="ru-RU"/>
        </a:p>
      </dgm:t>
    </dgm:pt>
    <dgm:pt modelId="{E5B01E19-0092-4A97-AA82-EECA655188F2}" type="sibTrans" cxnId="{4922717E-9F0C-4556-8DE4-4D4CF3F85E89}">
      <dgm:prSet/>
      <dgm:spPr/>
      <dgm:t>
        <a:bodyPr/>
        <a:lstStyle/>
        <a:p>
          <a:endParaRPr lang="ru-RU"/>
        </a:p>
      </dgm:t>
    </dgm:pt>
    <dgm:pt modelId="{1830252B-D68A-4F6A-892B-E8CE6B912F9A}">
      <dgm:prSet phldrT="[Текст]" custT="1"/>
      <dgm:spPr>
        <a:solidFill>
          <a:schemeClr val="bg1"/>
        </a:solidFill>
      </dgm:spPr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педагогов для работы с одаренными детьми требует разработки стратегии, подбор содержания, форм и методов, которые позволят обеспечить становление и развитие базового и специфического компонентов профессиональной квалификации педагогов , способных к выявлению и сопровождению одаренных детей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642FA8-7983-4BDD-BE51-183BA8B7AF21}" type="parTrans" cxnId="{0C636E54-55E0-47B0-B6F3-01B3B58850C5}">
      <dgm:prSet/>
      <dgm:spPr/>
      <dgm:t>
        <a:bodyPr/>
        <a:lstStyle/>
        <a:p>
          <a:endParaRPr lang="ru-RU"/>
        </a:p>
      </dgm:t>
    </dgm:pt>
    <dgm:pt modelId="{A2E55635-934E-4E65-A7BC-BE85029ED26E}" type="sibTrans" cxnId="{0C636E54-55E0-47B0-B6F3-01B3B58850C5}">
      <dgm:prSet/>
      <dgm:spPr/>
      <dgm:t>
        <a:bodyPr/>
        <a:lstStyle/>
        <a:p>
          <a:endParaRPr lang="ru-RU"/>
        </a:p>
      </dgm:t>
    </dgm:pt>
    <dgm:pt modelId="{1FCEAD44-91CA-4CBF-AE09-656A7A2493E8}">
      <dgm:prSet phldrT="[Текст]" custT="1"/>
      <dgm:spPr>
        <a:solidFill>
          <a:schemeClr val="bg1"/>
        </a:solidFill>
      </dgm:spPr>
      <dgm:t>
        <a:bodyPr/>
        <a:lstStyle/>
        <a:p>
          <a:pPr algn="just"/>
          <a:r>
            <a: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А.И. Савенков, педагог должен обладать широкой предметной эрудицией, психолого-педагогическими знаниями, отработанной педагогической техникой работы с одаренным ребенком, выстраивать индивидуальную траекторию развития и обучения и воспитания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620B3A-A57F-48AA-98F1-1024AC64702A}" type="sibTrans" cxnId="{009C1A92-A9F9-4F2C-8C41-C0CD29B756A1}">
      <dgm:prSet/>
      <dgm:spPr/>
      <dgm:t>
        <a:bodyPr/>
        <a:lstStyle/>
        <a:p>
          <a:endParaRPr lang="ru-RU"/>
        </a:p>
      </dgm:t>
    </dgm:pt>
    <dgm:pt modelId="{BE7AADB0-6927-480A-A92C-1E8EE7CA3616}" type="parTrans" cxnId="{009C1A92-A9F9-4F2C-8C41-C0CD29B756A1}">
      <dgm:prSet/>
      <dgm:spPr/>
      <dgm:t>
        <a:bodyPr/>
        <a:lstStyle/>
        <a:p>
          <a:endParaRPr lang="ru-RU"/>
        </a:p>
      </dgm:t>
    </dgm:pt>
    <dgm:pt modelId="{5FD03688-2BE3-4619-923B-18B31AB556EE}" type="pres">
      <dgm:prSet presAssocID="{991CC835-1DE8-41A8-926F-6B030D51A3CE}" presName="CompostProcess" presStyleCnt="0">
        <dgm:presLayoutVars>
          <dgm:dir/>
          <dgm:resizeHandles val="exact"/>
        </dgm:presLayoutVars>
      </dgm:prSet>
      <dgm:spPr/>
    </dgm:pt>
    <dgm:pt modelId="{AD0BD21E-7160-41FA-8DF9-A7099BB69BD9}" type="pres">
      <dgm:prSet presAssocID="{991CC835-1DE8-41A8-926F-6B030D51A3CE}" presName="arrow" presStyleLbl="bgShp" presStyleIdx="0" presStyleCnt="1"/>
      <dgm:spPr/>
    </dgm:pt>
    <dgm:pt modelId="{C7E5BC87-F83A-4B64-8DCE-C6F8A92C9DCA}" type="pres">
      <dgm:prSet presAssocID="{991CC835-1DE8-41A8-926F-6B030D51A3CE}" presName="linearProcess" presStyleCnt="0"/>
      <dgm:spPr/>
    </dgm:pt>
    <dgm:pt modelId="{9F4429F8-DB45-4573-BEF8-D79B183B3502}" type="pres">
      <dgm:prSet presAssocID="{1FCEAD44-91CA-4CBF-AE09-656A7A2493E8}" presName="textNode" presStyleLbl="node1" presStyleIdx="0" presStyleCnt="3" custScaleY="2350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08BE3D-56A9-497C-9FB8-55DEC5AFF99B}" type="pres">
      <dgm:prSet presAssocID="{80620B3A-A57F-48AA-98F1-1024AC64702A}" presName="sibTrans" presStyleCnt="0"/>
      <dgm:spPr/>
    </dgm:pt>
    <dgm:pt modelId="{7C70034E-F81B-4049-88D2-34B938655275}" type="pres">
      <dgm:prSet presAssocID="{9A5C4D70-0866-4855-90E7-E11192569AB0}" presName="textNode" presStyleLbl="node1" presStyleIdx="1" presStyleCnt="3" custScaleY="2408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2A84D1-B23E-46D7-92E0-BC364DA51957}" type="pres">
      <dgm:prSet presAssocID="{E5B01E19-0092-4A97-AA82-EECA655188F2}" presName="sibTrans" presStyleCnt="0"/>
      <dgm:spPr/>
    </dgm:pt>
    <dgm:pt modelId="{C091DF17-E8E1-4ACE-A2F0-2C6B6E1E003F}" type="pres">
      <dgm:prSet presAssocID="{1830252B-D68A-4F6A-892B-E8CE6B912F9A}" presName="textNode" presStyleLbl="node1" presStyleIdx="2" presStyleCnt="3" custScaleY="246716" custLinFactNeighborX="3031" custLinFactNeighborY="-2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9C1A92-A9F9-4F2C-8C41-C0CD29B756A1}" srcId="{991CC835-1DE8-41A8-926F-6B030D51A3CE}" destId="{1FCEAD44-91CA-4CBF-AE09-656A7A2493E8}" srcOrd="0" destOrd="0" parTransId="{BE7AADB0-6927-480A-A92C-1E8EE7CA3616}" sibTransId="{80620B3A-A57F-48AA-98F1-1024AC64702A}"/>
    <dgm:cxn modelId="{4922717E-9F0C-4556-8DE4-4D4CF3F85E89}" srcId="{991CC835-1DE8-41A8-926F-6B030D51A3CE}" destId="{9A5C4D70-0866-4855-90E7-E11192569AB0}" srcOrd="1" destOrd="0" parTransId="{827802C1-4255-47D2-8C42-6A36E56D3F95}" sibTransId="{E5B01E19-0092-4A97-AA82-EECA655188F2}"/>
    <dgm:cxn modelId="{D31FC75F-54A6-4032-AA3D-20F6516E22D3}" type="presOf" srcId="{1830252B-D68A-4F6A-892B-E8CE6B912F9A}" destId="{C091DF17-E8E1-4ACE-A2F0-2C6B6E1E003F}" srcOrd="0" destOrd="0" presId="urn:microsoft.com/office/officeart/2005/8/layout/hProcess9"/>
    <dgm:cxn modelId="{31A09E98-A521-4943-B6E2-43E78093A0D3}" type="presOf" srcId="{9A5C4D70-0866-4855-90E7-E11192569AB0}" destId="{7C70034E-F81B-4049-88D2-34B938655275}" srcOrd="0" destOrd="0" presId="urn:microsoft.com/office/officeart/2005/8/layout/hProcess9"/>
    <dgm:cxn modelId="{E7A06F69-DFA9-4E0F-A6CD-76D8B6AF5581}" type="presOf" srcId="{991CC835-1DE8-41A8-926F-6B030D51A3CE}" destId="{5FD03688-2BE3-4619-923B-18B31AB556EE}" srcOrd="0" destOrd="0" presId="urn:microsoft.com/office/officeart/2005/8/layout/hProcess9"/>
    <dgm:cxn modelId="{0C636E54-55E0-47B0-B6F3-01B3B58850C5}" srcId="{991CC835-1DE8-41A8-926F-6B030D51A3CE}" destId="{1830252B-D68A-4F6A-892B-E8CE6B912F9A}" srcOrd="2" destOrd="0" parTransId="{FA642FA8-7983-4BDD-BE51-183BA8B7AF21}" sibTransId="{A2E55635-934E-4E65-A7BC-BE85029ED26E}"/>
    <dgm:cxn modelId="{7C5E8EC8-4027-41E1-99BD-D8DA6BE3E77C}" type="presOf" srcId="{1FCEAD44-91CA-4CBF-AE09-656A7A2493E8}" destId="{9F4429F8-DB45-4573-BEF8-D79B183B3502}" srcOrd="0" destOrd="0" presId="urn:microsoft.com/office/officeart/2005/8/layout/hProcess9"/>
    <dgm:cxn modelId="{0DBBD755-F807-4416-AD2F-C90C7509CB34}" type="presParOf" srcId="{5FD03688-2BE3-4619-923B-18B31AB556EE}" destId="{AD0BD21E-7160-41FA-8DF9-A7099BB69BD9}" srcOrd="0" destOrd="0" presId="urn:microsoft.com/office/officeart/2005/8/layout/hProcess9"/>
    <dgm:cxn modelId="{E3A408D7-260F-48B3-8E29-EC1AC03A9A11}" type="presParOf" srcId="{5FD03688-2BE3-4619-923B-18B31AB556EE}" destId="{C7E5BC87-F83A-4B64-8DCE-C6F8A92C9DCA}" srcOrd="1" destOrd="0" presId="urn:microsoft.com/office/officeart/2005/8/layout/hProcess9"/>
    <dgm:cxn modelId="{50C4E4B1-0EA6-4F29-ADEF-58C50E4E07DA}" type="presParOf" srcId="{C7E5BC87-F83A-4B64-8DCE-C6F8A92C9DCA}" destId="{9F4429F8-DB45-4573-BEF8-D79B183B3502}" srcOrd="0" destOrd="0" presId="urn:microsoft.com/office/officeart/2005/8/layout/hProcess9"/>
    <dgm:cxn modelId="{12A86DBA-D120-4630-9AD0-13AFDC520DF8}" type="presParOf" srcId="{C7E5BC87-F83A-4B64-8DCE-C6F8A92C9DCA}" destId="{E808BE3D-56A9-497C-9FB8-55DEC5AFF99B}" srcOrd="1" destOrd="0" presId="urn:microsoft.com/office/officeart/2005/8/layout/hProcess9"/>
    <dgm:cxn modelId="{65C21C07-C420-4339-A87A-D380229173FD}" type="presParOf" srcId="{C7E5BC87-F83A-4B64-8DCE-C6F8A92C9DCA}" destId="{7C70034E-F81B-4049-88D2-34B938655275}" srcOrd="2" destOrd="0" presId="urn:microsoft.com/office/officeart/2005/8/layout/hProcess9"/>
    <dgm:cxn modelId="{66B49C4B-3CD4-4328-93F3-0D6F95109E8E}" type="presParOf" srcId="{C7E5BC87-F83A-4B64-8DCE-C6F8A92C9DCA}" destId="{012A84D1-B23E-46D7-92E0-BC364DA51957}" srcOrd="3" destOrd="0" presId="urn:microsoft.com/office/officeart/2005/8/layout/hProcess9"/>
    <dgm:cxn modelId="{A9C312CC-B2D2-439E-BAFF-0982EDE8B680}" type="presParOf" srcId="{C7E5BC87-F83A-4B64-8DCE-C6F8A92C9DCA}" destId="{C091DF17-E8E1-4ACE-A2F0-2C6B6E1E003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D4B1C-A24F-47BA-B363-ED1CDF66CD01}">
      <dsp:nvSpPr>
        <dsp:cNvPr id="0" name=""/>
        <dsp:cNvSpPr/>
      </dsp:nvSpPr>
      <dsp:spPr>
        <a:xfrm>
          <a:off x="1955135" y="-449223"/>
          <a:ext cx="3546075" cy="3546075"/>
        </a:xfrm>
        <a:prstGeom prst="blockArc">
          <a:avLst>
            <a:gd name="adj1" fmla="val 9183380"/>
            <a:gd name="adj2" fmla="val 19983380"/>
            <a:gd name="adj3" fmla="val 437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B2857-CA4C-44A9-ACFA-75CCA3353AC0}">
      <dsp:nvSpPr>
        <dsp:cNvPr id="0" name=""/>
        <dsp:cNvSpPr/>
      </dsp:nvSpPr>
      <dsp:spPr>
        <a:xfrm>
          <a:off x="1982008" y="1028593"/>
          <a:ext cx="3644725" cy="3644725"/>
        </a:xfrm>
        <a:prstGeom prst="blockArc">
          <a:avLst>
            <a:gd name="adj1" fmla="val 1473639"/>
            <a:gd name="adj2" fmla="val 12273639"/>
            <a:gd name="adj3" fmla="val 426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C0A53B-C82B-4240-8A77-30D6C34ADDD3}">
      <dsp:nvSpPr>
        <dsp:cNvPr id="0" name=""/>
        <dsp:cNvSpPr/>
      </dsp:nvSpPr>
      <dsp:spPr>
        <a:xfrm>
          <a:off x="5242276" y="1114361"/>
          <a:ext cx="3562082" cy="3562082"/>
        </a:xfrm>
        <a:prstGeom prst="blockArc">
          <a:avLst>
            <a:gd name="adj1" fmla="val 20185297"/>
            <a:gd name="adj2" fmla="val 9385297"/>
            <a:gd name="adj3" fmla="val 435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F231F1-0A95-47DB-9829-293EC29938EE}">
      <dsp:nvSpPr>
        <dsp:cNvPr id="0" name=""/>
        <dsp:cNvSpPr/>
      </dsp:nvSpPr>
      <dsp:spPr>
        <a:xfrm>
          <a:off x="5040644" y="-538212"/>
          <a:ext cx="3812947" cy="3812947"/>
        </a:xfrm>
        <a:prstGeom prst="blockArc">
          <a:avLst>
            <a:gd name="adj1" fmla="val 12383632"/>
            <a:gd name="adj2" fmla="val 1583632"/>
            <a:gd name="adj3" fmla="val 407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7F6138-8381-41E1-8CF9-85CB9F00C047}">
      <dsp:nvSpPr>
        <dsp:cNvPr id="0" name=""/>
        <dsp:cNvSpPr/>
      </dsp:nvSpPr>
      <dsp:spPr>
        <a:xfrm>
          <a:off x="4172856" y="1371259"/>
          <a:ext cx="2634342" cy="15783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Профессиональная компетентность-профессиональное мастерство</a:t>
          </a:r>
          <a:endParaRPr lang="ru-RU" sz="1700" kern="1200" dirty="0"/>
        </a:p>
      </dsp:txBody>
      <dsp:txXfrm>
        <a:off x="4558646" y="1602397"/>
        <a:ext cx="1862762" cy="1116034"/>
      </dsp:txXfrm>
    </dsp:sp>
    <dsp:sp modelId="{881B0114-6D82-4F4F-AD8B-570FDF61977E}">
      <dsp:nvSpPr>
        <dsp:cNvPr id="0" name=""/>
        <dsp:cNvSpPr/>
      </dsp:nvSpPr>
      <dsp:spPr>
        <a:xfrm>
          <a:off x="3356452" y="-104197"/>
          <a:ext cx="3835391" cy="12844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Гуманистическая направленность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18132" y="83902"/>
        <a:ext cx="2712031" cy="908225"/>
      </dsp:txXfrm>
    </dsp:sp>
    <dsp:sp modelId="{137C8417-50E3-478F-82D5-07B7DA61C618}">
      <dsp:nvSpPr>
        <dsp:cNvPr id="0" name=""/>
        <dsp:cNvSpPr/>
      </dsp:nvSpPr>
      <dsp:spPr>
        <a:xfrm>
          <a:off x="6724578" y="1526940"/>
          <a:ext cx="3791021" cy="13431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Профессиональные знания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79760" y="1723637"/>
        <a:ext cx="2680657" cy="949740"/>
      </dsp:txXfrm>
    </dsp:sp>
    <dsp:sp modelId="{C44F2A3F-B23E-4B92-83F0-A2EA2A1190EA}">
      <dsp:nvSpPr>
        <dsp:cNvPr id="0" name=""/>
        <dsp:cNvSpPr/>
      </dsp:nvSpPr>
      <dsp:spPr>
        <a:xfrm>
          <a:off x="3351353" y="2944953"/>
          <a:ext cx="4150383" cy="12946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Педагогические способности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59163" y="3134556"/>
        <a:ext cx="2934763" cy="915482"/>
      </dsp:txXfrm>
    </dsp:sp>
    <dsp:sp modelId="{6B8F3380-CC86-408A-BD5D-1EFC2FEC4FF7}">
      <dsp:nvSpPr>
        <dsp:cNvPr id="0" name=""/>
        <dsp:cNvSpPr/>
      </dsp:nvSpPr>
      <dsp:spPr>
        <a:xfrm>
          <a:off x="0" y="1412880"/>
          <a:ext cx="4364396" cy="13934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Педагогическая техника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9151" y="1616949"/>
        <a:ext cx="3086094" cy="9853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ED5F6-5421-4867-9B70-E7703BFEAAFC}">
      <dsp:nvSpPr>
        <dsp:cNvPr id="0" name=""/>
        <dsp:cNvSpPr/>
      </dsp:nvSpPr>
      <dsp:spPr>
        <a:xfrm>
          <a:off x="3526031" y="231"/>
          <a:ext cx="3454400" cy="13144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Социально –коммуникативного развития </a:t>
          </a:r>
          <a:endParaRPr lang="ru-RU" sz="2000" kern="1200" dirty="0"/>
        </a:p>
      </dsp:txBody>
      <dsp:txXfrm>
        <a:off x="4031916" y="192728"/>
        <a:ext cx="2442630" cy="929455"/>
      </dsp:txXfrm>
    </dsp:sp>
    <dsp:sp modelId="{2261CEB2-C6CE-4C2C-8B95-5B7B60580094}">
      <dsp:nvSpPr>
        <dsp:cNvPr id="0" name=""/>
        <dsp:cNvSpPr/>
      </dsp:nvSpPr>
      <dsp:spPr>
        <a:xfrm rot="2451210">
          <a:off x="5955581" y="1058204"/>
          <a:ext cx="35072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5956863" y="1143488"/>
        <a:ext cx="24550" cy="266176"/>
      </dsp:txXfrm>
    </dsp:sp>
    <dsp:sp modelId="{74152880-3F31-49F4-A577-7143573F6AAA}">
      <dsp:nvSpPr>
        <dsp:cNvPr id="0" name=""/>
        <dsp:cNvSpPr/>
      </dsp:nvSpPr>
      <dsp:spPr>
        <a:xfrm>
          <a:off x="4927992" y="1248954"/>
          <a:ext cx="3538341" cy="13144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Речевого развития</a:t>
          </a:r>
          <a:endParaRPr lang="ru-RU" sz="2000" kern="1200" dirty="0"/>
        </a:p>
      </dsp:txBody>
      <dsp:txXfrm>
        <a:off x="5446170" y="1441451"/>
        <a:ext cx="2501985" cy="929456"/>
      </dsp:txXfrm>
    </dsp:sp>
    <dsp:sp modelId="{6C8C12E4-6357-4FE2-97AC-9AEBCFE3ABEA}">
      <dsp:nvSpPr>
        <dsp:cNvPr id="0" name=""/>
        <dsp:cNvSpPr/>
      </dsp:nvSpPr>
      <dsp:spPr>
        <a:xfrm rot="4448720">
          <a:off x="6823498" y="2546726"/>
          <a:ext cx="237154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6849353" y="2601231"/>
        <a:ext cx="166008" cy="266176"/>
      </dsp:txXfrm>
    </dsp:sp>
    <dsp:sp modelId="{9D2576DB-C7E0-4481-BA0C-0882B4E1FEB8}">
      <dsp:nvSpPr>
        <dsp:cNvPr id="0" name=""/>
        <dsp:cNvSpPr/>
      </dsp:nvSpPr>
      <dsp:spPr>
        <a:xfrm>
          <a:off x="5253352" y="2987674"/>
          <a:ext cx="3852547" cy="12346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Познавательного развития</a:t>
          </a:r>
          <a:endParaRPr lang="ru-RU" sz="2000" kern="1200" dirty="0"/>
        </a:p>
      </dsp:txBody>
      <dsp:txXfrm>
        <a:off x="5817544" y="3168478"/>
        <a:ext cx="2724163" cy="873002"/>
      </dsp:txXfrm>
    </dsp:sp>
    <dsp:sp modelId="{198A60FA-7D0E-4563-952C-5B3E9301CFC4}">
      <dsp:nvSpPr>
        <dsp:cNvPr id="0" name=""/>
        <dsp:cNvSpPr/>
      </dsp:nvSpPr>
      <dsp:spPr>
        <a:xfrm rot="10819621">
          <a:off x="4760428" y="3370353"/>
          <a:ext cx="348552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800000">
        <a:off x="4864993" y="3459376"/>
        <a:ext cx="243986" cy="266176"/>
      </dsp:txXfrm>
    </dsp:sp>
    <dsp:sp modelId="{5E2D2A53-E09F-4E67-BF6E-89DBBB471BCB}">
      <dsp:nvSpPr>
        <dsp:cNvPr id="0" name=""/>
        <dsp:cNvSpPr/>
      </dsp:nvSpPr>
      <dsp:spPr>
        <a:xfrm>
          <a:off x="863596" y="2922357"/>
          <a:ext cx="3732669" cy="13144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Художественно-эстетического развития</a:t>
          </a:r>
          <a:endParaRPr lang="ru-RU" sz="2000" kern="1200" dirty="0"/>
        </a:p>
      </dsp:txBody>
      <dsp:txXfrm>
        <a:off x="1410233" y="3114854"/>
        <a:ext cx="2639395" cy="929456"/>
      </dsp:txXfrm>
    </dsp:sp>
    <dsp:sp modelId="{81BA9186-6A34-4360-93C7-D35094135874}">
      <dsp:nvSpPr>
        <dsp:cNvPr id="0" name=""/>
        <dsp:cNvSpPr/>
      </dsp:nvSpPr>
      <dsp:spPr>
        <a:xfrm rot="16624857">
          <a:off x="2723856" y="2495629"/>
          <a:ext cx="226339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2753622" y="2618046"/>
        <a:ext cx="158437" cy="266176"/>
      </dsp:txXfrm>
    </dsp:sp>
    <dsp:sp modelId="{3F08FE2F-0012-462B-BD30-1678E4259C8D}">
      <dsp:nvSpPr>
        <dsp:cNvPr id="0" name=""/>
        <dsp:cNvSpPr/>
      </dsp:nvSpPr>
      <dsp:spPr>
        <a:xfrm>
          <a:off x="1185654" y="1185443"/>
          <a:ext cx="3520070" cy="13144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Физического развития</a:t>
          </a:r>
          <a:endParaRPr lang="ru-RU" sz="2000" kern="1200" dirty="0"/>
        </a:p>
      </dsp:txBody>
      <dsp:txXfrm>
        <a:off x="1701156" y="1377940"/>
        <a:ext cx="2489066" cy="929456"/>
      </dsp:txXfrm>
    </dsp:sp>
    <dsp:sp modelId="{A26E1ED4-1741-41D5-8F3F-373A8E021FD8}">
      <dsp:nvSpPr>
        <dsp:cNvPr id="0" name=""/>
        <dsp:cNvSpPr/>
      </dsp:nvSpPr>
      <dsp:spPr>
        <a:xfrm rot="19968829">
          <a:off x="4026383" y="1028385"/>
          <a:ext cx="145623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4028796" y="1127090"/>
        <a:ext cx="101936" cy="2661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0BD21E-7160-41FA-8DF9-A7099BB69BD9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4429F8-DB45-4573-BEF8-D79B183B3502}">
      <dsp:nvSpPr>
        <dsp:cNvPr id="0" name=""/>
        <dsp:cNvSpPr/>
      </dsp:nvSpPr>
      <dsp:spPr>
        <a:xfrm>
          <a:off x="230531" y="130174"/>
          <a:ext cx="3083487" cy="4090988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А.И. Савенков, педагог должен обладать широкой предметной эрудицией, психолого-педагогическими знаниями, отработанной педагогической техникой работы с одаренным ребенком, выстраивать индивидуальную траекторию развития и обучения и воспитания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1054" y="280697"/>
        <a:ext cx="2782441" cy="3789942"/>
      </dsp:txXfrm>
    </dsp:sp>
    <dsp:sp modelId="{7C70034E-F81B-4049-88D2-34B938655275}">
      <dsp:nvSpPr>
        <dsp:cNvPr id="0" name=""/>
        <dsp:cNvSpPr/>
      </dsp:nvSpPr>
      <dsp:spPr>
        <a:xfrm>
          <a:off x="3716056" y="79377"/>
          <a:ext cx="3083487" cy="419258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Качественное своеобразие и характер развития детской одаренности определяются сложным комплексом природных задатков и социокультурной среды, опосредованного деятельностью ребенка (игровой, учебной, творческой, исследовательской). В связи с этим особое значение для проявления и развития способностей имеют условия для собственной активности одаренных детей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66579" y="229900"/>
        <a:ext cx="2782441" cy="3891537"/>
      </dsp:txXfrm>
    </dsp:sp>
    <dsp:sp modelId="{C091DF17-E8E1-4ACE-A2F0-2C6B6E1E003F}">
      <dsp:nvSpPr>
        <dsp:cNvPr id="0" name=""/>
        <dsp:cNvSpPr/>
      </dsp:nvSpPr>
      <dsp:spPr>
        <a:xfrm>
          <a:off x="7213766" y="0"/>
          <a:ext cx="3083487" cy="4294178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педагогов для работы с одаренными детьми требует разработки стратегии, подбор содержания, форм и методов, которые позволят обеспечить становление и развитие базового и специфического компонентов профессиональной квалификации педагогов , способных к выявлению и сопровождению одаренных детей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64289" y="150523"/>
        <a:ext cx="2782441" cy="3993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9D16-C837-4BB1-A2A0-DAB0846C8F7C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5D167-3BC1-43A3-A9EA-1BF9466BB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485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9D16-C837-4BB1-A2A0-DAB0846C8F7C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5D167-3BC1-43A3-A9EA-1BF9466BB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81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9D16-C837-4BB1-A2A0-DAB0846C8F7C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5D167-3BC1-43A3-A9EA-1BF9466BB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34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9D16-C837-4BB1-A2A0-DAB0846C8F7C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5D167-3BC1-43A3-A9EA-1BF9466BB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33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9D16-C837-4BB1-A2A0-DAB0846C8F7C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5D167-3BC1-43A3-A9EA-1BF9466BB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4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9D16-C837-4BB1-A2A0-DAB0846C8F7C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5D167-3BC1-43A3-A9EA-1BF9466BB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14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9D16-C837-4BB1-A2A0-DAB0846C8F7C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5D167-3BC1-43A3-A9EA-1BF9466BB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6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9D16-C837-4BB1-A2A0-DAB0846C8F7C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5D167-3BC1-43A3-A9EA-1BF9466BB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37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9D16-C837-4BB1-A2A0-DAB0846C8F7C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5D167-3BC1-43A3-A9EA-1BF9466BB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475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9D16-C837-4BB1-A2A0-DAB0846C8F7C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5D167-3BC1-43A3-A9EA-1BF9466BB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9D16-C837-4BB1-A2A0-DAB0846C8F7C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5D167-3BC1-43A3-A9EA-1BF9466BB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0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89D16-C837-4BB1-A2A0-DAB0846C8F7C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5D167-3BC1-43A3-A9EA-1BF9466BB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28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«Профессиональный стандарт педагога» в реализации ФГОС ДО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Дудникова</a:t>
            </a:r>
            <a:r>
              <a:rPr lang="ru-RU" dirty="0" smtClean="0"/>
              <a:t> </a:t>
            </a:r>
            <a:r>
              <a:rPr lang="ru-RU" dirty="0" smtClean="0"/>
              <a:t>Светлана </a:t>
            </a:r>
            <a:r>
              <a:rPr lang="ru-RU" dirty="0" smtClean="0"/>
              <a:t>Александровна</a:t>
            </a:r>
          </a:p>
          <a:p>
            <a:r>
              <a:rPr lang="ru-RU" dirty="0"/>
              <a:t>к</a:t>
            </a:r>
            <a:r>
              <a:rPr lang="ru-RU" dirty="0" smtClean="0"/>
              <a:t>андидат педагогических наук,  доцент </a:t>
            </a:r>
            <a:r>
              <a:rPr lang="ru-RU" dirty="0"/>
              <a:t>кафедры дошкольного образования </a:t>
            </a:r>
            <a:r>
              <a:rPr lang="ru-RU" dirty="0" smtClean="0"/>
              <a:t>Академии психологии и педагогики ЮФУ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5548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0"/>
            <a:ext cx="5880100" cy="65309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Профессиональная компетентность воспитателя в работе с детьми дошкольного возраста  </a:t>
            </a:r>
            <a:r>
              <a:rPr lang="ru-RU" dirty="0"/>
              <a:t>рассматривается как интегративное свойство личности педагога, </a:t>
            </a:r>
            <a:r>
              <a:rPr lang="ru-RU" dirty="0" smtClean="0"/>
              <a:t>характеризующееся</a:t>
            </a:r>
          </a:p>
          <a:p>
            <a:r>
              <a:rPr lang="ru-RU" dirty="0" smtClean="0"/>
              <a:t> </a:t>
            </a:r>
            <a:r>
              <a:rPr lang="ru-RU" dirty="0"/>
              <a:t>его осведомленностью в психолого-педагогической области в вопросах воспитания и обучения и развития детей дошкольного </a:t>
            </a:r>
            <a:r>
              <a:rPr lang="ru-RU" dirty="0" smtClean="0"/>
              <a:t>возраста,</a:t>
            </a:r>
          </a:p>
          <a:p>
            <a:r>
              <a:rPr lang="ru-RU" dirty="0" smtClean="0"/>
              <a:t>профессиональных </a:t>
            </a:r>
            <a:r>
              <a:rPr lang="ru-RU" dirty="0"/>
              <a:t>умений и навыков в организации педагогического процесса, детских видов деятельности детей дошкольного возраста, </a:t>
            </a:r>
            <a:endParaRPr lang="ru-RU" dirty="0" smtClean="0"/>
          </a:p>
          <a:p>
            <a:r>
              <a:rPr lang="ru-RU" dirty="0" smtClean="0"/>
              <a:t>личностного </a:t>
            </a:r>
            <a:r>
              <a:rPr lang="ru-RU" dirty="0"/>
              <a:t>опыта в организации развивающей предметно-пространственной  среды в дошкольной образовательной организации для самостоятельной творческой  деятельности детей, </a:t>
            </a:r>
            <a:endParaRPr lang="ru-RU" dirty="0" smtClean="0"/>
          </a:p>
          <a:p>
            <a:r>
              <a:rPr lang="ru-RU" dirty="0" smtClean="0"/>
              <a:t>владением </a:t>
            </a:r>
            <a:r>
              <a:rPr lang="ru-RU" dirty="0"/>
              <a:t>ИКТ –компетентностью для планирования, реализации и оценки образовательной  работы с детьми дошкольного возраста. способность к инновационной деятельности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0"/>
            <a:ext cx="6019800" cy="6176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Показателями профессиональной компетентности педагогов в работе с  детьми  дошкольного возраста выступают: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знания </a:t>
            </a:r>
            <a:r>
              <a:rPr lang="ru-RU" dirty="0"/>
              <a:t>педагогов  </a:t>
            </a:r>
            <a:r>
              <a:rPr lang="ru-RU" dirty="0" smtClean="0"/>
              <a:t> особенности </a:t>
            </a:r>
            <a:r>
              <a:rPr lang="ru-RU" dirty="0"/>
              <a:t>и </a:t>
            </a:r>
            <a:r>
              <a:rPr lang="ru-RU" dirty="0" smtClean="0"/>
              <a:t>закономерностей </a:t>
            </a:r>
            <a:r>
              <a:rPr lang="ru-RU" dirty="0"/>
              <a:t>воспитания и развития детей дошкольного возраста, современных образовательных программах  дошкольного образования, содержания, методов, технологии воспитания и  развития детей в соответствии с ФГОС ДО и Профессиональным стандартом педагога;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2</a:t>
            </a:r>
            <a:r>
              <a:rPr lang="ru-RU" dirty="0"/>
              <a:t>) проектирование развивающей предметно-пространственной среды  в дошкольной образовательной организации для осуществления самостоятельной творческой деятельности детьми дошкольного возраста</a:t>
            </a:r>
            <a:r>
              <a:rPr lang="ru-RU" dirty="0" smtClean="0"/>
              <a:t>.</a:t>
            </a:r>
          </a:p>
          <a:p>
            <a:pPr marL="514350" indent="-514350">
              <a:buAutoNum type="arabicParenR"/>
            </a:pPr>
            <a:r>
              <a:rPr lang="ru-RU" dirty="0" smtClean="0"/>
              <a:t>3</a:t>
            </a:r>
            <a:r>
              <a:rPr lang="ru-RU" dirty="0"/>
              <a:t>) владение ИКТ –компетентностью для планирования, реализации и оценки образовательной  работы с детьми дошкольного возраста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4)способность </a:t>
            </a:r>
            <a:r>
              <a:rPr lang="ru-RU" dirty="0"/>
              <a:t>к инновационной деятельности;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019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464182"/>
              </p:ext>
            </p:extLst>
          </p:nvPr>
        </p:nvGraphicFramePr>
        <p:xfrm>
          <a:off x="838200" y="355600"/>
          <a:ext cx="10515600" cy="6152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10010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РФ «Об образовании в РФ»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«ФГОС ДО»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Профессиональный стандарт педагога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4942573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2400" dirty="0" smtClean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облюдать </a:t>
                      </a:r>
                      <a:r>
                        <a:rPr lang="ru-RU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правовые, нравственные и этические </a:t>
                      </a:r>
                      <a:r>
                        <a:rPr lang="ru-RU" sz="2400" dirty="0" smtClean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нормы;</a:t>
                      </a: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 dirty="0" smtClean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Следовать </a:t>
                      </a:r>
                      <a:r>
                        <a:rPr lang="ru-RU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требованиям профессиональной этики;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 dirty="0" smtClean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Уважать </a:t>
                      </a:r>
                      <a:r>
                        <a:rPr lang="ru-RU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честь и достоинство обучающихся и других участников образовательных отношений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spc="15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ru-RU" sz="2400" spc="15" dirty="0" smtClean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важение </a:t>
                      </a:r>
                      <a:r>
                        <a:rPr lang="ru-RU" sz="2400" spc="15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взрослых к человеческому достоинству </a:t>
                      </a:r>
                      <a:r>
                        <a:rPr lang="ru-RU" sz="2400" spc="15" dirty="0" smtClean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детей; </a:t>
                      </a:r>
                      <a:r>
                        <a:rPr lang="ru-RU" sz="2400" spc="15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r>
                        <a:rPr lang="ru-RU" sz="2400" spc="15" dirty="0" smtClean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ормирование </a:t>
                      </a:r>
                      <a:r>
                        <a:rPr lang="ru-RU" sz="2400" spc="15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поддержка их положительной самооценки, уверенности в собственных возможностях и способностях;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spc="15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ru-RU" sz="2400" spc="15" dirty="0" smtClean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ащита </a:t>
                      </a:r>
                      <a:r>
                        <a:rPr lang="ru-RU" sz="2400" spc="15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детей от всех форм физического и психического насилия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Соблюдение правовых, нравственных и этических норм, требований профессиональной этики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368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713999"/>
              </p:ext>
            </p:extLst>
          </p:nvPr>
        </p:nvGraphicFramePr>
        <p:xfrm>
          <a:off x="838200" y="508000"/>
          <a:ext cx="10515600" cy="5604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1133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Родители </a:t>
                      </a:r>
                      <a:r>
                        <a:rPr lang="ru-RU" sz="18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(законные </a:t>
                      </a:r>
                      <a:r>
                        <a:rPr lang="ru-RU" sz="1800" dirty="0" smtClean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представители) </a:t>
                      </a:r>
                      <a:r>
                        <a:rPr lang="ru-RU" sz="18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несовершеннолетних обучающихся имеют преимущественное право на обучение и воспитание детей перед всеми другими лицами. Они обязаны заложить основы физического, нравственного и интеллектуального развития личности ребенка.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spc="15" dirty="0" smtClean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ДОО</a:t>
                      </a:r>
                      <a:r>
                        <a:rPr lang="ru-RU" sz="1600" spc="15" baseline="0" dirty="0" smtClean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</a:t>
                      </a:r>
                      <a:r>
                        <a:rPr lang="ru-RU" sz="1600" spc="15" dirty="0" smtClean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оздает </a:t>
                      </a:r>
                      <a:r>
                        <a:rPr lang="ru-RU" sz="1600" spc="15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 для участия родителей (законных представителей) в образовательной деятельности. поддержка родителей (законных представителей) в воспитании детей, охране и укреплении их здоровья, вовлечение семей непосредственно в образовательную деятельность.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Выстраивать партнерское взаимодействие с родителями (законными представителями) детей раннего и дошкольного возраста для решения образовательных задач, использовать методы и средства для их психолого-педагогического просвещения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24907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</a:t>
                      </a:r>
                      <a:r>
                        <a:rPr lang="ru-RU" sz="1600" baseline="0" dirty="0" smtClean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должны осуществлять </a:t>
                      </a:r>
                      <a:r>
                        <a:rPr lang="ru-RU" sz="1600" dirty="0" smtClean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свою </a:t>
                      </a:r>
                      <a:r>
                        <a:rPr lang="ru-RU" sz="16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на высоком профессиональном </a:t>
                      </a:r>
                      <a:r>
                        <a:rPr lang="ru-RU" sz="1600" dirty="0" smtClean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уровне</a:t>
                      </a:r>
                      <a:r>
                        <a:rPr lang="ru-RU" sz="16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500"/>
                        </a:spcAft>
                      </a:pPr>
                      <a:r>
                        <a:rPr lang="ru-RU" sz="1600" spc="15" dirty="0" smtClean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15" dirty="0" smtClean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Консультативная поддержка </a:t>
                      </a:r>
                      <a:r>
                        <a:rPr lang="ru-RU" sz="1600" spc="15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педагогических работников </a:t>
                      </a:r>
                      <a:r>
                        <a:rPr lang="ru-RU" sz="1600" spc="15" dirty="0" smtClean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600" spc="15" dirty="0" smtClean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организационно-методическое</a:t>
                      </a:r>
                      <a:r>
                        <a:rPr lang="ru-RU" sz="1600" spc="15" baseline="0" dirty="0" smtClean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15" dirty="0" smtClean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сопровождение</a:t>
                      </a:r>
                      <a:r>
                        <a:rPr lang="ru-RU" sz="1600" spc="15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профессионально значимых </a:t>
                      </a:r>
                      <a:r>
                        <a:rPr lang="ru-RU" sz="1600" dirty="0" smtClean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компетенций педагогов, </a:t>
                      </a:r>
                      <a:r>
                        <a:rPr lang="ru-RU" sz="16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необходимых для решения образовательных задач развития детей раннего и дошкольного возраста с учетом особенностей возрастных и индивидуальных особенностей их развития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480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Компетентность воспитателей в реализации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10696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5411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дошкольного образования нацелен на обеспечение психолого-педагогической поддержки семьи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оказание </a:t>
            </a:r>
            <a:r>
              <a:rPr lang="ru-RU" dirty="0"/>
              <a:t>помощи родителям в воспитании детей, охране и укреплении их физического и психического здоровья, в развитии индивидуальных способностей и </a:t>
            </a:r>
            <a:endParaRPr lang="ru-RU" dirty="0" smtClean="0"/>
          </a:p>
          <a:p>
            <a:r>
              <a:rPr lang="ru-RU" dirty="0" smtClean="0"/>
              <a:t>повышения </a:t>
            </a:r>
            <a:r>
              <a:rPr lang="ru-RU" dirty="0"/>
              <a:t>компетентности родителей в вопросах развития и образования детей раннего и дошкольного возраста, вовлечение семей непосредственно в образовательную деятельность.</a:t>
            </a:r>
          </a:p>
          <a:p>
            <a:r>
              <a:rPr lang="ru-RU" b="1" dirty="0"/>
              <a:t>Условия оказания психолого-педагогической поддержки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Установление партнерских отношений с семьями воспитанников. Объединения усилий для развития и воспитания детей, создание атмосферы общности интересов, эмоциональной </a:t>
            </a:r>
            <a:r>
              <a:rPr lang="ru-RU" dirty="0" err="1"/>
              <a:t>взаимоподдержки</a:t>
            </a:r>
            <a:r>
              <a:rPr lang="ru-RU" dirty="0"/>
              <a:t> и взаимопроникновение  в проблемы друг друга </a:t>
            </a:r>
          </a:p>
          <a:p>
            <a:pPr lvl="0"/>
            <a:r>
              <a:rPr lang="ru-RU" dirty="0"/>
              <a:t>Активизация и  обогащение воспитательных знаний и умений родителей, поддержание их уверенности в собственных педагогических возможностях</a:t>
            </a:r>
          </a:p>
          <a:p>
            <a:pPr lvl="0"/>
            <a:r>
              <a:rPr lang="ru-RU" dirty="0"/>
              <a:t>Обогащение представлений родителей о развитии ребенка научными знаниями по педагогике и </a:t>
            </a:r>
            <a:r>
              <a:rPr lang="ru-RU" dirty="0" smtClean="0"/>
              <a:t>психологии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173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компетентность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в вопросах психолого- педагогической поддержки семьи воспитанников дошкольной образовательной организации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интегративное </a:t>
            </a:r>
            <a:r>
              <a:rPr lang="ru-RU" dirty="0"/>
              <a:t>свойство личности педагога, характеризующая </a:t>
            </a:r>
            <a:r>
              <a:rPr lang="ru-RU" dirty="0" smtClean="0"/>
              <a:t>его</a:t>
            </a:r>
          </a:p>
          <a:p>
            <a:pPr lvl="0"/>
            <a:r>
              <a:rPr lang="ru-RU" dirty="0" smtClean="0"/>
              <a:t> </a:t>
            </a:r>
            <a:r>
              <a:rPr lang="ru-RU" dirty="0"/>
              <a:t>осведомленностью в вопросах семейного и общественного воспитания</a:t>
            </a:r>
            <a:r>
              <a:rPr lang="ru-RU" dirty="0"/>
              <a:t>, особенностях семьи, специфике семейного воспитания, взаимоотношений в семье и отношения родителей к ребенку, осуществления взаимодействия с родителями в различных формах  </a:t>
            </a:r>
            <a:endParaRPr lang="ru-RU" dirty="0" smtClean="0"/>
          </a:p>
          <a:p>
            <a:pPr lvl="0"/>
            <a:r>
              <a:rPr lang="ru-RU" dirty="0" smtClean="0"/>
              <a:t>Психолого-педагогическая </a:t>
            </a:r>
            <a:r>
              <a:rPr lang="ru-RU" dirty="0"/>
              <a:t>поддержка семьи в воспитании и развитии детей дошкольного возраста рассматривается как целенаправленная система мер психолого-педагогического характера, способствующая повышению воспитательного потенциала семьи, обеспечивающая условия для полноценного развития личности и социализации ребенка. по повышению родительской компетентности</a:t>
            </a:r>
          </a:p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/>
              <a:t>Показателями и критериями  </a:t>
            </a:r>
            <a:r>
              <a:rPr lang="ru-RU" dirty="0" smtClean="0"/>
              <a:t>профессиональной компетентности </a:t>
            </a:r>
            <a:r>
              <a:rPr lang="ru-RU" dirty="0"/>
              <a:t>педагогов в</a:t>
            </a:r>
            <a:r>
              <a:rPr lang="ru-RU" dirty="0"/>
              <a:t> </a:t>
            </a:r>
            <a:r>
              <a:rPr lang="ru-RU" dirty="0"/>
              <a:t>вопросах психолого-педагогической поддержки семьи </a:t>
            </a:r>
            <a:r>
              <a:rPr lang="ru-RU" dirty="0" smtClean="0"/>
              <a:t>выступают</a:t>
            </a:r>
          </a:p>
          <a:p>
            <a:pPr lvl="0"/>
            <a:r>
              <a:rPr lang="ru-RU" dirty="0" smtClean="0"/>
              <a:t> </a:t>
            </a:r>
            <a:r>
              <a:rPr lang="ru-RU" dirty="0"/>
              <a:t>уровень подготовленности педагогов к организации взаимодействия с семьей, </a:t>
            </a:r>
            <a:endParaRPr lang="ru-RU" dirty="0" smtClean="0"/>
          </a:p>
          <a:p>
            <a:pPr lvl="0"/>
            <a:r>
              <a:rPr lang="ru-RU" dirty="0" smtClean="0"/>
              <a:t>знание </a:t>
            </a:r>
            <a:r>
              <a:rPr lang="ru-RU" dirty="0"/>
              <a:t>особенностей семьи,  семейного воспитания, </a:t>
            </a:r>
            <a:endParaRPr lang="ru-RU" dirty="0" smtClean="0"/>
          </a:p>
          <a:p>
            <a:pPr lvl="0"/>
            <a:r>
              <a:rPr lang="ru-RU" dirty="0" smtClean="0"/>
              <a:t>оказание  </a:t>
            </a:r>
            <a:r>
              <a:rPr lang="ru-RU" dirty="0"/>
              <a:t>психолого-педагогической поддержки семьи на основе учета особенностей семьи, специфики развития и социализации детей дошкольного возраста;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0429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компетентность педагога по направлению художественно-эстетического развития детей дошкольного возраста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dirty="0"/>
              <a:t>рассматривается как интегративное свойство личности педагога, характеризующееся его </a:t>
            </a:r>
          </a:p>
          <a:p>
            <a:pPr algn="just"/>
            <a:r>
              <a:rPr lang="ru-RU" sz="1600" b="1" dirty="0"/>
              <a:t>осведомленностью в психолого-педагогической области искусства, </a:t>
            </a:r>
          </a:p>
          <a:p>
            <a:pPr algn="just"/>
            <a:r>
              <a:rPr lang="ru-RU" sz="1600" b="1" dirty="0"/>
              <a:t>ценностно-смыслового понимания произведений искусства, видов искусства  </a:t>
            </a:r>
          </a:p>
          <a:p>
            <a:pPr algn="just"/>
            <a:r>
              <a:rPr lang="ru-RU" sz="1600" b="1" dirty="0"/>
              <a:t>профессиональных умений и навыков в методике изобразительной деятельности детей дошкольного возраста, </a:t>
            </a:r>
          </a:p>
          <a:p>
            <a:pPr algn="just"/>
            <a:r>
              <a:rPr lang="ru-RU" sz="1600" b="1" dirty="0"/>
              <a:t>личностного опыта в организации развивающей предметно-пространственной художественно-эстетической среды в дошкольной образовательной организации для самостоятельной творческой изобразительной деятельности детей дошкольного возраста,</a:t>
            </a:r>
          </a:p>
          <a:p>
            <a:pPr algn="just"/>
            <a:r>
              <a:rPr lang="ru-RU" sz="1600" b="1" dirty="0"/>
              <a:t>установления социального партнерства </a:t>
            </a:r>
            <a:r>
              <a:rPr lang="ru-RU" sz="1600" b="1" dirty="0" smtClean="0"/>
              <a:t>с  музеями, театрами</a:t>
            </a:r>
            <a:endParaRPr lang="ru-RU" sz="1600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Показателями профессиональной компетентности педагогов по направлению художественно-эстетического развития детей дошкольного возраста выступают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знания педагогов  об особенностях и закономерностях художественного развития детей дошкольного возраста, современных образовательных программах художественно-эстетического развития детей, содержания, методов, технологии  художественно-эстетического развития детей в соответствии с ФГОС ДО и Стандартом педагога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ценностно-смысловое понимание произведений искусства, видов искусства, техник изобразительной деятельности, и умения сформировать у детей дошкольного возраста;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проектирование развивающей предметно-пространственной художественно-эстетической среды  в дошкольной образовательной организации для осуществления самостоятельной творческой деятельности детьми дошкольного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возраста, создания мини-музеев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установления социального партнерства с музеями,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театрами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715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dirty="0" smtClean="0"/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782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Проектировочная компетентность </a:t>
            </a:r>
            <a:r>
              <a:rPr lang="ru-RU" dirty="0" err="1" smtClean="0"/>
              <a:t>Н.О.Яковлева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совокупность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умений и качеств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педагогов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необходимых для подготовки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внедрения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образовательный процесс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проектов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повышающих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образования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Проектировочная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компетентность не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естественным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новообразованием,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само по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себе в процессе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педагога, – ее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специально формировать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4323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Профессиональная компетентность педагога в работе с одаренными детьми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6033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2702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компетентность педагогов определяет выполнение Федерального государственного образовательного стандарта дошкольного образования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62551"/>
            <a:ext cx="7200900" cy="4938249"/>
          </a:xfrm>
        </p:spPr>
      </p:pic>
    </p:spTree>
    <p:extLst>
      <p:ext uri="{BB962C8B-B14F-4D97-AF65-F5344CB8AC3E}">
        <p14:creationId xmlns:p14="http://schemas.microsoft.com/office/powerpoint/2010/main" val="4247381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В.В.Путин</a:t>
            </a:r>
            <a:r>
              <a:rPr lang="ru-RU" dirty="0"/>
              <a:t> на совещании по вопросам разработки профессиональных стандартов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профессиональные </a:t>
            </a:r>
            <a:r>
              <a:rPr lang="ru-RU" dirty="0"/>
              <a:t>стандарты должны стать подлинным ориентиром для системы профессионального образования</a:t>
            </a:r>
            <a:r>
              <a:rPr lang="ru-RU" dirty="0" smtClean="0"/>
              <a:t>. </a:t>
            </a:r>
            <a:r>
              <a:rPr lang="ru-RU" dirty="0"/>
              <a:t>Главное – обеспечить качество. </a:t>
            </a:r>
            <a:endParaRPr lang="ru-RU" dirty="0" smtClean="0"/>
          </a:p>
          <a:p>
            <a:r>
              <a:rPr lang="ru-RU" dirty="0" smtClean="0"/>
              <a:t>Профессиональные </a:t>
            </a:r>
            <a:r>
              <a:rPr lang="ru-RU" dirty="0"/>
              <a:t>стандарты задают четкие и ясные представления о компетенции специалистов, служат ориентиром для людей, какими знаниями, навыками они должны обладать, чтобы быть востребованными на современном рынке труда</a:t>
            </a:r>
            <a:r>
              <a:rPr lang="ru-RU" dirty="0" smtClean="0"/>
              <a:t>,</a:t>
            </a:r>
          </a:p>
          <a:p>
            <a:r>
              <a:rPr lang="ru-RU" dirty="0" smtClean="0"/>
              <a:t> Система </a:t>
            </a:r>
            <a:r>
              <a:rPr lang="ru-RU" dirty="0"/>
              <a:t>профессиональных стандартов признана стать одним из главных инструментов модернизации экономики, обеспечения высокого качества жизни людей через достойно оплачиваемый, высокопродуктивный, производительный </a:t>
            </a:r>
            <a:r>
              <a:rPr lang="ru-RU" dirty="0" smtClean="0"/>
              <a:t>труд.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259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30200"/>
            <a:ext cx="10515600" cy="5846763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возникает объективная потребность в социально адаптированном, мобильном и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компетентном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педагоге дошкольного образования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дошкольного  образования  определяется уровнем развития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компетенций педагогов дошкольного образования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85552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компетентность педагогов дошкольного образования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59137300"/>
              </p:ext>
            </p:extLst>
          </p:nvPr>
        </p:nvGraphicFramePr>
        <p:xfrm>
          <a:off x="457200" y="1825624"/>
          <a:ext cx="7239000" cy="4664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0"/>
              </a:tblGrid>
              <a:tr h="46640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Профессиональная компетентность-интегральная характеристика, определяющая способность решать профессиональные проблемы и типичные профессиональные задачи, возникающие в реальных ситуациях профессиональной педагогической деятельности, с использованием знаний, профессионального и жизненного опыта, ценностей и наклонностей</a:t>
                      </a:r>
                    </a:p>
                    <a:p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8026400" y="1825625"/>
            <a:ext cx="3327400" cy="4351338"/>
          </a:xfrm>
        </p:spPr>
        <p:txBody>
          <a:bodyPr/>
          <a:lstStyle/>
          <a:p>
            <a:r>
              <a:rPr lang="ru-RU" dirty="0" err="1"/>
              <a:t>А.Г.Гогоберидзе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err="1" smtClean="0"/>
              <a:t>В.А.Деркунская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err="1" smtClean="0"/>
              <a:t>С.А.Езопова</a:t>
            </a:r>
            <a:endParaRPr lang="ru-RU" dirty="0" smtClean="0"/>
          </a:p>
          <a:p>
            <a:r>
              <a:rPr lang="ru-RU" dirty="0" err="1" smtClean="0"/>
              <a:t>И.Э.Куликовская</a:t>
            </a:r>
            <a:endParaRPr lang="ru-RU" dirty="0" smtClean="0"/>
          </a:p>
          <a:p>
            <a:r>
              <a:rPr lang="ru-RU" dirty="0" err="1" smtClean="0"/>
              <a:t>Р.М.Чумичева</a:t>
            </a:r>
            <a:r>
              <a:rPr lang="ru-RU" dirty="0" smtClean="0"/>
              <a:t> </a:t>
            </a:r>
            <a:r>
              <a:rPr lang="ru-RU" dirty="0"/>
              <a:t>и др.</a:t>
            </a:r>
          </a:p>
        </p:txBody>
      </p:sp>
    </p:spTree>
    <p:extLst>
      <p:ext uri="{BB962C8B-B14F-4D97-AF65-F5344CB8AC3E}">
        <p14:creationId xmlns:p14="http://schemas.microsoft.com/office/powerpoint/2010/main" val="458046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Аэлита Капитоновна Маркова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 виды профессиональной компетентности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 -</a:t>
            </a:r>
            <a:r>
              <a:rPr lang="ru-RU" sz="3000" b="1" dirty="0"/>
              <a:t>специальная компетентность- </a:t>
            </a:r>
            <a:r>
              <a:rPr lang="ru-RU" sz="3000" dirty="0"/>
              <a:t>владение собственно профессиональной деятельностью на достаточно высоком уровне, способность проектировать свое дальнейшее профессиональное развитие; </a:t>
            </a:r>
          </a:p>
          <a:p>
            <a:pPr algn="just"/>
            <a:r>
              <a:rPr lang="ru-RU" sz="3000" dirty="0"/>
              <a:t>-</a:t>
            </a:r>
            <a:r>
              <a:rPr lang="ru-RU" sz="3000" b="1" dirty="0"/>
              <a:t>социальная компетентность </a:t>
            </a:r>
            <a:r>
              <a:rPr lang="ru-RU" sz="3000" dirty="0"/>
              <a:t>- владение совместной  профессиональной деятельностью, сотрудничеством, приемами профессионального общения; социальная ответственность за результаты своего профессионального труда;</a:t>
            </a:r>
          </a:p>
          <a:p>
            <a:pPr algn="just"/>
            <a:r>
              <a:rPr lang="ru-RU" sz="3000" dirty="0"/>
              <a:t>- </a:t>
            </a:r>
            <a:r>
              <a:rPr lang="ru-RU" sz="3000" b="1" dirty="0"/>
              <a:t>личностная компетентность- </a:t>
            </a:r>
            <a:r>
              <a:rPr lang="ru-RU" sz="3000" dirty="0"/>
              <a:t>владение приемами  личностного самовыражения и саморазвития;</a:t>
            </a:r>
          </a:p>
          <a:p>
            <a:pPr algn="just"/>
            <a:r>
              <a:rPr lang="ru-RU" sz="3000" dirty="0"/>
              <a:t>- </a:t>
            </a:r>
            <a:r>
              <a:rPr lang="ru-RU" sz="3000" b="1" dirty="0"/>
              <a:t>индивидуальная компетентность- </a:t>
            </a:r>
            <a:r>
              <a:rPr lang="ru-RU" sz="3000" dirty="0"/>
              <a:t>владение приемами самореализации 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828676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4301"/>
            <a:ext cx="10515600" cy="1576388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дошкольного образования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 от педагогов дошкольного образования для успешной реализации программы освоение профессиональных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компетенций: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Компетенции </a:t>
            </a:r>
            <a:r>
              <a:rPr lang="ru-RU" dirty="0"/>
              <a:t>в вопросах личностной </a:t>
            </a:r>
            <a:r>
              <a:rPr lang="ru-RU" b="1" dirty="0"/>
              <a:t>поддержки и защиты </a:t>
            </a:r>
            <a:r>
              <a:rPr lang="ru-RU" b="1" dirty="0" smtClean="0"/>
              <a:t>ребенка </a:t>
            </a:r>
            <a:r>
              <a:rPr lang="ru-RU" dirty="0"/>
              <a:t>(уважение к достоинству воспитанников, поддержка их положительной самооценки, уверенности в собственных возможностях и способностях, поддержка инициативы и самостоятельности и др.)</a:t>
            </a:r>
          </a:p>
          <a:p>
            <a:pPr lvl="0"/>
            <a:r>
              <a:rPr lang="ru-RU" b="1" dirty="0"/>
              <a:t>Технологические компетенции </a:t>
            </a:r>
            <a:r>
              <a:rPr lang="ru-RU" dirty="0"/>
              <a:t>(использование форм и методов </a:t>
            </a:r>
          </a:p>
          <a:p>
            <a:r>
              <a:rPr lang="ru-RU" dirty="0"/>
              <a:t>работы с детьми, соответствующих их психолого-возрастным и индивидуальным особенностям)</a:t>
            </a:r>
          </a:p>
          <a:p>
            <a:pPr lvl="0"/>
            <a:r>
              <a:rPr lang="ru-RU" b="1" dirty="0"/>
              <a:t>Организационные компетенции </a:t>
            </a:r>
            <a:r>
              <a:rPr lang="ru-RU" dirty="0"/>
              <a:t>(создание социальной ситуации </a:t>
            </a:r>
            <a:r>
              <a:rPr lang="ru-RU" dirty="0" smtClean="0"/>
              <a:t>развития </a:t>
            </a:r>
            <a:r>
              <a:rPr lang="ru-RU" dirty="0"/>
              <a:t>и общения, организации специфических видов деятельности</a:t>
            </a:r>
            <a:r>
              <a:rPr lang="ru-RU" dirty="0" smtClean="0"/>
              <a:t>,</a:t>
            </a:r>
            <a:r>
              <a:rPr lang="ru-RU" dirty="0"/>
              <a:t> развивающей</a:t>
            </a:r>
            <a:r>
              <a:rPr lang="ru-RU" dirty="0" smtClean="0"/>
              <a:t> –предметно-пространственной, </a:t>
            </a:r>
            <a:r>
              <a:rPr lang="ru-RU" dirty="0"/>
              <a:t>полифункциональной и трансформируемой образовательной среды и др.)</a:t>
            </a:r>
          </a:p>
          <a:p>
            <a:pPr lvl="0"/>
            <a:r>
              <a:rPr lang="ru-RU" b="1" dirty="0"/>
              <a:t>Социальные компетенции </a:t>
            </a:r>
            <a:r>
              <a:rPr lang="ru-RU" dirty="0"/>
              <a:t>(построение взаимодействия с семьями </a:t>
            </a:r>
            <a:r>
              <a:rPr lang="ru-RU" dirty="0" smtClean="0"/>
              <a:t>воспитанников</a:t>
            </a:r>
            <a:r>
              <a:rPr lang="ru-RU" dirty="0"/>
              <a:t>, </a:t>
            </a:r>
            <a:r>
              <a:rPr lang="ru-RU" dirty="0" smtClean="0"/>
              <a:t>вовлечение </a:t>
            </a:r>
            <a:r>
              <a:rPr lang="ru-RU" dirty="0"/>
              <a:t>семьи в проекты детей -в разные виды деятельности и культурные </a:t>
            </a:r>
            <a:r>
              <a:rPr lang="ru-RU" dirty="0"/>
              <a:t>практики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8043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88901"/>
            <a:ext cx="10947400" cy="160178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«Профессиональном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стандарте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педагога»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трудовые функции (трудовые действия, необходимые умения и знания) педагогической деятельности по реализации программ дошкольного образования</a:t>
            </a:r>
            <a:endParaRPr lang="ru-RU" sz="28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400" y="1825625"/>
            <a:ext cx="10947400" cy="4351338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требования  к содержанию и качеству  профессиональной педагогической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 современного педагога состоит в том, что его труд приобретает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опережающий, проектный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характер, и требования к профессиональным качествам педагога является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технологией проектирования ( содержания, форм, средств) образования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соответствии  с задаваемыми государством целями и приоритетами.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79539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200" y="0"/>
            <a:ext cx="11823700" cy="1690688"/>
          </a:xfrm>
        </p:spPr>
        <p:txBody>
          <a:bodyPr>
            <a:no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Л.А.Кандыбович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определяет профессиональную компетентность с позиции личностно-ориентированного подхода.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компетентность –комплекс свойств личности, обеспечивающий  высокий уровень самоорганизации профессиональной педагогической деятельности.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элемента профессионального мастерства: гуманистическая направленность, профессиональное знание, педагогические способности, педагогическая техника: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7770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3081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Педагогическое мастерство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82702462"/>
              </p:ext>
            </p:extLst>
          </p:nvPr>
        </p:nvGraphicFramePr>
        <p:xfrm>
          <a:off x="838200" y="1825624"/>
          <a:ext cx="5181600" cy="5959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3200400"/>
              </a:tblGrid>
              <a:tr h="875168">
                <a:tc>
                  <a:txBody>
                    <a:bodyPr/>
                    <a:lstStyle/>
                    <a:p>
                      <a:r>
                        <a:rPr lang="ru-RU" dirty="0" smtClean="0"/>
                        <a:t>Гуманистическая направленность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Педагогические способности</a:t>
                      </a:r>
                      <a:endParaRPr lang="ru-RU" dirty="0"/>
                    </a:p>
                  </a:txBody>
                  <a:tcPr/>
                </a:tc>
              </a:tr>
              <a:tr h="5084308"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Интересы. мотивы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b="1" u="sng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Коммуникативность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(расположение к людям, доброжелательность, общительность),</a:t>
                      </a:r>
                    </a:p>
                    <a:p>
                      <a:pPr lvl="0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перцептивные способности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(профессиональная зоркость,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эмпатия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педагогическая интуиция),</a:t>
                      </a:r>
                    </a:p>
                    <a:p>
                      <a:pPr lvl="0"/>
                      <a:r>
                        <a:rPr lang="ru-RU" sz="1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динамизм личности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(способность к волевому воздействию и логическому убеждению),</a:t>
                      </a:r>
                    </a:p>
                    <a:p>
                      <a:pPr lvl="0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эмоциональную устойчивость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(способность владеть собой),</a:t>
                      </a:r>
                    </a:p>
                    <a:p>
                      <a:pPr lvl="0"/>
                      <a:r>
                        <a:rPr lang="ru-RU" sz="1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оптимистическое прогнозирование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lvl="0"/>
                      <a:r>
                        <a:rPr lang="ru-RU" sz="1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креативност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 (способность к творчеству</a:t>
                      </a: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2017488"/>
              </p:ext>
            </p:extLst>
          </p:nvPr>
        </p:nvGraphicFramePr>
        <p:xfrm>
          <a:off x="6172200" y="1825625"/>
          <a:ext cx="518160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Профессиональные знания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Педагогическая техника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Овладение содержанием, методикой, технологией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000" dirty="0" smtClean="0"/>
                        <a:t>проявляется в умении </a:t>
                      </a:r>
                      <a:r>
                        <a:rPr lang="ru-RU" sz="2000" b="1" dirty="0" smtClean="0"/>
                        <a:t>управлять собой </a:t>
                      </a:r>
                      <a:r>
                        <a:rPr lang="ru-RU" sz="2000" dirty="0" smtClean="0"/>
                        <a:t>( </a:t>
                      </a:r>
                    </a:p>
                    <a:p>
                      <a:r>
                        <a:rPr lang="ru-RU" sz="2000" dirty="0" smtClean="0"/>
                        <a:t>владение своим телом, эмоциональным состоянием, техникой речи), а также </a:t>
                      </a:r>
                      <a:r>
                        <a:rPr lang="ru-RU" sz="2000" b="1" dirty="0" smtClean="0"/>
                        <a:t>умением взаимодействовать </a:t>
                      </a:r>
                      <a:r>
                        <a:rPr lang="ru-RU" sz="2000" dirty="0" smtClean="0"/>
                        <a:t>с детьми дошкольного возраста (дидактические, организаторские умения, владение техникой взаимодействия)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793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15379</TotalTime>
  <Words>1583</Words>
  <Application>Microsoft Office PowerPoint</Application>
  <PresentationFormat>Широкоэкранный</PresentationFormat>
  <Paragraphs>121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«Профессиональный стандарт педагога» в реализации ФГОС ДО</vt:lpstr>
      <vt:lpstr>В.В.Путин на совещании по вопросам разработки профессиональных стандартов</vt:lpstr>
      <vt:lpstr>Презентация PowerPoint</vt:lpstr>
      <vt:lpstr>Профессиональная компетентность педагогов дошкольного образования</vt:lpstr>
      <vt:lpstr> Аэлита Капитоновна Маркова определяет  виды профессиональной компетентности</vt:lpstr>
      <vt:lpstr>Федеральный государственный образовательный стандарт дошкольного образования требует от педагогов дошкольного образования для успешной реализации программы освоение профессиональных компетенций: </vt:lpstr>
      <vt:lpstr>В  «Профессиональном стандарте педагога» определены трудовые функции (трудовые действия, необходимые умения и знания) педагогической деятельности по реализации программ дошкольного образования</vt:lpstr>
      <vt:lpstr>Л.А.Кандыбович определяет профессиональную компетентность с позиции личностно-ориентированного подхода.  Профессиональная компетентность –комплекс свойств личности, обеспечивающий  высокий уровень самоорганизации профессиональной педагогической деятельности.  Выделяются четыре элемента профессионального мастерства: гуманистическая направленность, профессиональное знание, педагогические способности, педагогическая техника:</vt:lpstr>
      <vt:lpstr>Педагогическое мастерство</vt:lpstr>
      <vt:lpstr>Презентация PowerPoint</vt:lpstr>
      <vt:lpstr>Презентация PowerPoint</vt:lpstr>
      <vt:lpstr>Презентация PowerPoint</vt:lpstr>
      <vt:lpstr>Компетентность воспитателей в реализации образовательных областей</vt:lpstr>
      <vt:lpstr>Федеральный государственный образовательный стандарт дошкольного образования нацелен на обеспечение психолого-педагогической поддержки семьи</vt:lpstr>
      <vt:lpstr>Профессиональная компетентность педагогов в вопросах психолого- педагогической поддержки семьи воспитанников дошкольной образовательной организации </vt:lpstr>
      <vt:lpstr>Профессиональная компетентность педагога по направлению художественно-эстетического развития детей дошкольного возраста</vt:lpstr>
      <vt:lpstr>Проектировочная компетентность Н.О.Яковлева</vt:lpstr>
      <vt:lpstr>Профессиональная компетентность педагога в работе с одаренными детьми</vt:lpstr>
      <vt:lpstr>Профессиональная компетентность педагогов определяет выполнение Федерального государственного образовательного стандарта дошкольного образования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Профессиональная компетентность педагога дошкольной образовательной организации </dc:title>
  <dc:creator>Семен</dc:creator>
  <cp:lastModifiedBy>Семен</cp:lastModifiedBy>
  <cp:revision>28</cp:revision>
  <dcterms:created xsi:type="dcterms:W3CDTF">2017-11-29T05:51:32Z</dcterms:created>
  <dcterms:modified xsi:type="dcterms:W3CDTF">2017-12-13T20:57:14Z</dcterms:modified>
</cp:coreProperties>
</file>